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63" r:id="rId2"/>
    <p:sldId id="258" r:id="rId3"/>
    <p:sldId id="262" r:id="rId4"/>
    <p:sldId id="328" r:id="rId5"/>
    <p:sldId id="292" r:id="rId6"/>
    <p:sldId id="269" r:id="rId7"/>
    <p:sldId id="331" r:id="rId8"/>
    <p:sldId id="283" r:id="rId9"/>
    <p:sldId id="321" r:id="rId10"/>
    <p:sldId id="333" r:id="rId11"/>
    <p:sldId id="335" r:id="rId12"/>
    <p:sldId id="320" r:id="rId13"/>
    <p:sldId id="306" r:id="rId14"/>
    <p:sldId id="271" r:id="rId15"/>
    <p:sldId id="314" r:id="rId16"/>
    <p:sldId id="307" r:id="rId17"/>
    <p:sldId id="305" r:id="rId18"/>
    <p:sldId id="322" r:id="rId19"/>
    <p:sldId id="323" r:id="rId20"/>
    <p:sldId id="287" r:id="rId21"/>
    <p:sldId id="288" r:id="rId22"/>
    <p:sldId id="278" r:id="rId23"/>
    <p:sldId id="329" r:id="rId24"/>
    <p:sldId id="330" r:id="rId25"/>
    <p:sldId id="324" r:id="rId26"/>
    <p:sldId id="334" r:id="rId27"/>
    <p:sldId id="325" r:id="rId28"/>
    <p:sldId id="326" r:id="rId29"/>
    <p:sldId id="327" r:id="rId30"/>
    <p:sldId id="33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145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DDD"/>
    <a:srgbClr val="0328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9076AB-0D25-4FBF-9C25-FEEAB7E74D3B}" v="6" dt="2026-01-19T16:44:06.9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81492" autoAdjust="0"/>
  </p:normalViewPr>
  <p:slideViewPr>
    <p:cSldViewPr snapToGrid="0" snapToObjects="1">
      <p:cViewPr varScale="1">
        <p:scale>
          <a:sx n="51" d="100"/>
          <a:sy n="51" d="100"/>
        </p:scale>
        <p:origin x="1372" y="24"/>
      </p:cViewPr>
      <p:guideLst>
        <p:guide orient="horz" pos="2160"/>
        <p:guide pos="1459"/>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DAY, Kate (HAMPSHIRE AND ISLE OF WIGHT HEALTHCARE NHS FOUNDATION TRUST)" userId="035279d5-9155-4603-bc0e-fc77c16cbcf7" providerId="ADAL" clId="{D49076AB-0D25-4FBF-9C25-FEEAB7E74D3B}"/>
    <pc:docChg chg="custSel addSld modSld sldOrd">
      <pc:chgData name="MUNDAY, Kate (HAMPSHIRE AND ISLE OF WIGHT HEALTHCARE NHS FOUNDATION TRUST)" userId="035279d5-9155-4603-bc0e-fc77c16cbcf7" providerId="ADAL" clId="{D49076AB-0D25-4FBF-9C25-FEEAB7E74D3B}" dt="2026-01-19T16:44:24.603" v="65" actId="1076"/>
      <pc:docMkLst>
        <pc:docMk/>
      </pc:docMkLst>
      <pc:sldChg chg="addSp modSp mod">
        <pc:chgData name="MUNDAY, Kate (HAMPSHIRE AND ISLE OF WIGHT HEALTHCARE NHS FOUNDATION TRUST)" userId="035279d5-9155-4603-bc0e-fc77c16cbcf7" providerId="ADAL" clId="{D49076AB-0D25-4FBF-9C25-FEEAB7E74D3B}" dt="2026-01-19T16:44:24.603" v="65" actId="1076"/>
        <pc:sldMkLst>
          <pc:docMk/>
          <pc:sldMk cId="4174234746" sldId="263"/>
        </pc:sldMkLst>
        <pc:spChg chg="add mod">
          <ac:chgData name="MUNDAY, Kate (HAMPSHIRE AND ISLE OF WIGHT HEALTHCARE NHS FOUNDATION TRUST)" userId="035279d5-9155-4603-bc0e-fc77c16cbcf7" providerId="ADAL" clId="{D49076AB-0D25-4FBF-9C25-FEEAB7E74D3B}" dt="2026-01-19T16:44:24.603" v="65" actId="1076"/>
          <ac:spMkLst>
            <pc:docMk/>
            <pc:sldMk cId="4174234746" sldId="263"/>
            <ac:spMk id="3" creationId="{B1598D26-0940-FD1C-E84D-4F5D3A7B44AD}"/>
          </ac:spMkLst>
        </pc:spChg>
      </pc:sldChg>
      <pc:sldChg chg="modNotesTx">
        <pc:chgData name="MUNDAY, Kate (HAMPSHIRE AND ISLE OF WIGHT HEALTHCARE NHS FOUNDATION TRUST)" userId="035279d5-9155-4603-bc0e-fc77c16cbcf7" providerId="ADAL" clId="{D49076AB-0D25-4FBF-9C25-FEEAB7E74D3B}" dt="2026-01-19T16:43:37.065" v="38" actId="20577"/>
        <pc:sldMkLst>
          <pc:docMk/>
          <pc:sldMk cId="1135988535" sldId="306"/>
        </pc:sldMkLst>
      </pc:sldChg>
      <pc:sldChg chg="addSp delSp modSp new mod ord modClrScheme chgLayout">
        <pc:chgData name="MUNDAY, Kate (HAMPSHIRE AND ISLE OF WIGHT HEALTHCARE NHS FOUNDATION TRUST)" userId="035279d5-9155-4603-bc0e-fc77c16cbcf7" providerId="ADAL" clId="{D49076AB-0D25-4FBF-9C25-FEEAB7E74D3B}" dt="2026-01-19T16:38:53.106" v="9" actId="1076"/>
        <pc:sldMkLst>
          <pc:docMk/>
          <pc:sldMk cId="4242496914" sldId="333"/>
        </pc:sldMkLst>
        <pc:spChg chg="add del mod">
          <ac:chgData name="MUNDAY, Kate (HAMPSHIRE AND ISLE OF WIGHT HEALTHCARE NHS FOUNDATION TRUST)" userId="035279d5-9155-4603-bc0e-fc77c16cbcf7" providerId="ADAL" clId="{D49076AB-0D25-4FBF-9C25-FEEAB7E74D3B}" dt="2026-01-19T16:38:21.486" v="7"/>
          <ac:spMkLst>
            <pc:docMk/>
            <pc:sldMk cId="4242496914" sldId="333"/>
            <ac:spMk id="3" creationId="{E2585BC4-BAB8-0DB9-6A77-A0BF4EF3E817}"/>
          </ac:spMkLst>
        </pc:spChg>
        <pc:picChg chg="add mod">
          <ac:chgData name="MUNDAY, Kate (HAMPSHIRE AND ISLE OF WIGHT HEALTHCARE NHS FOUNDATION TRUST)" userId="035279d5-9155-4603-bc0e-fc77c16cbcf7" providerId="ADAL" clId="{D49076AB-0D25-4FBF-9C25-FEEAB7E74D3B}" dt="2026-01-19T16:38:53.106" v="9" actId="1076"/>
          <ac:picMkLst>
            <pc:docMk/>
            <pc:sldMk cId="4242496914" sldId="333"/>
            <ac:picMk id="2" creationId="{F2936D46-BB49-F3D9-9EFC-529D1AAD3AAF}"/>
          </ac:picMkLst>
        </pc:picChg>
      </pc:sldChg>
      <pc:sldChg chg="addSp modSp new mod">
        <pc:chgData name="MUNDAY, Kate (HAMPSHIRE AND ISLE OF WIGHT HEALTHCARE NHS FOUNDATION TRUST)" userId="035279d5-9155-4603-bc0e-fc77c16cbcf7" providerId="ADAL" clId="{D49076AB-0D25-4FBF-9C25-FEEAB7E74D3B}" dt="2026-01-19T16:41:26.969" v="30" actId="1076"/>
        <pc:sldMkLst>
          <pc:docMk/>
          <pc:sldMk cId="2196347884" sldId="334"/>
        </pc:sldMkLst>
        <pc:spChg chg="add mod">
          <ac:chgData name="MUNDAY, Kate (HAMPSHIRE AND ISLE OF WIGHT HEALTHCARE NHS FOUNDATION TRUST)" userId="035279d5-9155-4603-bc0e-fc77c16cbcf7" providerId="ADAL" clId="{D49076AB-0D25-4FBF-9C25-FEEAB7E74D3B}" dt="2026-01-19T16:41:03.554" v="28" actId="1076"/>
          <ac:spMkLst>
            <pc:docMk/>
            <pc:sldMk cId="2196347884" sldId="334"/>
            <ac:spMk id="3" creationId="{1CA65068-CFB6-3227-0A51-F2F7F7494EF2}"/>
          </ac:spMkLst>
        </pc:spChg>
        <pc:spChg chg="add mod">
          <ac:chgData name="MUNDAY, Kate (HAMPSHIRE AND ISLE OF WIGHT HEALTHCARE NHS FOUNDATION TRUST)" userId="035279d5-9155-4603-bc0e-fc77c16cbcf7" providerId="ADAL" clId="{D49076AB-0D25-4FBF-9C25-FEEAB7E74D3B}" dt="2026-01-19T16:40:55.789" v="27" actId="255"/>
          <ac:spMkLst>
            <pc:docMk/>
            <pc:sldMk cId="2196347884" sldId="334"/>
            <ac:spMk id="4" creationId="{1AC507F6-554C-5649-8C7F-3455ED921C00}"/>
          </ac:spMkLst>
        </pc:spChg>
        <pc:picChg chg="add mod">
          <ac:chgData name="MUNDAY, Kate (HAMPSHIRE AND ISLE OF WIGHT HEALTHCARE NHS FOUNDATION TRUST)" userId="035279d5-9155-4603-bc0e-fc77c16cbcf7" providerId="ADAL" clId="{D49076AB-0D25-4FBF-9C25-FEEAB7E74D3B}" dt="2026-01-19T16:41:26.969" v="30" actId="1076"/>
          <ac:picMkLst>
            <pc:docMk/>
            <pc:sldMk cId="2196347884" sldId="334"/>
            <ac:picMk id="5" creationId="{E8C3FE96-7F6D-0B67-E52D-D184D393062B}"/>
          </ac:picMkLst>
        </pc:picChg>
      </pc:sldChg>
      <pc:sldChg chg="addSp modSp new mod">
        <pc:chgData name="MUNDAY, Kate (HAMPSHIRE AND ISLE OF WIGHT HEALTHCARE NHS FOUNDATION TRUST)" userId="035279d5-9155-4603-bc0e-fc77c16cbcf7" providerId="ADAL" clId="{D49076AB-0D25-4FBF-9C25-FEEAB7E74D3B}" dt="2026-01-19T16:42:22.199" v="34" actId="1076"/>
        <pc:sldMkLst>
          <pc:docMk/>
          <pc:sldMk cId="385853092" sldId="335"/>
        </pc:sldMkLst>
        <pc:picChg chg="add mod">
          <ac:chgData name="MUNDAY, Kate (HAMPSHIRE AND ISLE OF WIGHT HEALTHCARE NHS FOUNDATION TRUST)" userId="035279d5-9155-4603-bc0e-fc77c16cbcf7" providerId="ADAL" clId="{D49076AB-0D25-4FBF-9C25-FEEAB7E74D3B}" dt="2026-01-19T16:42:22.199" v="34" actId="1076"/>
          <ac:picMkLst>
            <pc:docMk/>
            <pc:sldMk cId="385853092" sldId="335"/>
            <ac:picMk id="2" creationId="{59776593-FD01-72F0-80C4-EA521B100955}"/>
          </ac:picMkLst>
        </pc:picChg>
      </pc:sldChg>
    </pc:docChg>
  </pc:docChgLst>
  <pc:docChgLst>
    <pc:chgData name="MUNDAY, Kate (HAMPSHIRE AND ISLE OF WIGHT HEALTHCARE NHS FOUNDATION TRUST)" userId="035279d5-9155-4603-bc0e-fc77c16cbcf7" providerId="ADAL" clId="{3ACC2B3D-8AC8-4564-871D-FA900571067E}"/>
    <pc:docChg chg="undo custSel addSld delSld modSld sldOrd">
      <pc:chgData name="MUNDAY, Kate (HAMPSHIRE AND ISLE OF WIGHT HEALTHCARE NHS FOUNDATION TRUST)" userId="035279d5-9155-4603-bc0e-fc77c16cbcf7" providerId="ADAL" clId="{3ACC2B3D-8AC8-4564-871D-FA900571067E}" dt="2025-11-25T12:10:18.415" v="760"/>
      <pc:docMkLst>
        <pc:docMk/>
      </pc:docMkLst>
      <pc:sldChg chg="del">
        <pc:chgData name="MUNDAY, Kate (HAMPSHIRE AND ISLE OF WIGHT HEALTHCARE NHS FOUNDATION TRUST)" userId="035279d5-9155-4603-bc0e-fc77c16cbcf7" providerId="ADAL" clId="{3ACC2B3D-8AC8-4564-871D-FA900571067E}" dt="2025-11-21T17:11:33.021" v="430" actId="47"/>
        <pc:sldMkLst>
          <pc:docMk/>
          <pc:sldMk cId="1501891702" sldId="257"/>
        </pc:sldMkLst>
      </pc:sldChg>
      <pc:sldChg chg="modSp mod">
        <pc:chgData name="MUNDAY, Kate (HAMPSHIRE AND ISLE OF WIGHT HEALTHCARE NHS FOUNDATION TRUST)" userId="035279d5-9155-4603-bc0e-fc77c16cbcf7" providerId="ADAL" clId="{3ACC2B3D-8AC8-4564-871D-FA900571067E}" dt="2025-11-21T16:36:17.845" v="42" actId="20577"/>
        <pc:sldMkLst>
          <pc:docMk/>
          <pc:sldMk cId="914219870" sldId="258"/>
        </pc:sldMkLst>
        <pc:spChg chg="mod">
          <ac:chgData name="MUNDAY, Kate (HAMPSHIRE AND ISLE OF WIGHT HEALTHCARE NHS FOUNDATION TRUST)" userId="035279d5-9155-4603-bc0e-fc77c16cbcf7" providerId="ADAL" clId="{3ACC2B3D-8AC8-4564-871D-FA900571067E}" dt="2025-11-21T16:36:17.845" v="42" actId="20577"/>
          <ac:spMkLst>
            <pc:docMk/>
            <pc:sldMk cId="914219870" sldId="258"/>
            <ac:spMk id="3" creationId="{CE2FE03A-2E5F-3345-8E9C-80345996D8FF}"/>
          </ac:spMkLst>
        </pc:spChg>
      </pc:sldChg>
      <pc:sldChg chg="del">
        <pc:chgData name="MUNDAY, Kate (HAMPSHIRE AND ISLE OF WIGHT HEALTHCARE NHS FOUNDATION TRUST)" userId="035279d5-9155-4603-bc0e-fc77c16cbcf7" providerId="ADAL" clId="{3ACC2B3D-8AC8-4564-871D-FA900571067E}" dt="2025-11-21T17:11:34.754" v="431" actId="47"/>
        <pc:sldMkLst>
          <pc:docMk/>
          <pc:sldMk cId="1639626456" sldId="260"/>
        </pc:sldMkLst>
      </pc:sldChg>
      <pc:sldChg chg="modSp mod">
        <pc:chgData name="MUNDAY, Kate (HAMPSHIRE AND ISLE OF WIGHT HEALTHCARE NHS FOUNDATION TRUST)" userId="035279d5-9155-4603-bc0e-fc77c16cbcf7" providerId="ADAL" clId="{3ACC2B3D-8AC8-4564-871D-FA900571067E}" dt="2025-11-21T16:36:59.633" v="63" actId="1076"/>
        <pc:sldMkLst>
          <pc:docMk/>
          <pc:sldMk cId="1621856890" sldId="262"/>
        </pc:sldMkLst>
        <pc:spChg chg="mod">
          <ac:chgData name="MUNDAY, Kate (HAMPSHIRE AND ISLE OF WIGHT HEALTHCARE NHS FOUNDATION TRUST)" userId="035279d5-9155-4603-bc0e-fc77c16cbcf7" providerId="ADAL" clId="{3ACC2B3D-8AC8-4564-871D-FA900571067E}" dt="2025-11-21T16:36:59.633" v="63" actId="1076"/>
          <ac:spMkLst>
            <pc:docMk/>
            <pc:sldMk cId="1621856890" sldId="262"/>
            <ac:spMk id="3" creationId="{60785283-C1CE-2E4C-BA7F-F21C07D1F9A2}"/>
          </ac:spMkLst>
        </pc:spChg>
      </pc:sldChg>
      <pc:sldChg chg="modSp mod">
        <pc:chgData name="MUNDAY, Kate (HAMPSHIRE AND ISLE OF WIGHT HEALTHCARE NHS FOUNDATION TRUST)" userId="035279d5-9155-4603-bc0e-fc77c16cbcf7" providerId="ADAL" clId="{3ACC2B3D-8AC8-4564-871D-FA900571067E}" dt="2025-11-21T16:35:09.674" v="13" actId="20577"/>
        <pc:sldMkLst>
          <pc:docMk/>
          <pc:sldMk cId="4174234746" sldId="263"/>
        </pc:sldMkLst>
        <pc:spChg chg="mod">
          <ac:chgData name="MUNDAY, Kate (HAMPSHIRE AND ISLE OF WIGHT HEALTHCARE NHS FOUNDATION TRUST)" userId="035279d5-9155-4603-bc0e-fc77c16cbcf7" providerId="ADAL" clId="{3ACC2B3D-8AC8-4564-871D-FA900571067E}" dt="2025-11-21T16:35:09.674" v="13" actId="20577"/>
          <ac:spMkLst>
            <pc:docMk/>
            <pc:sldMk cId="4174234746" sldId="263"/>
            <ac:spMk id="2" creationId="{59D771DF-C1D8-BA4C-82A2-45E4C1DE6378}"/>
          </ac:spMkLst>
        </pc:spChg>
      </pc:sldChg>
      <pc:sldChg chg="del">
        <pc:chgData name="MUNDAY, Kate (HAMPSHIRE AND ISLE OF WIGHT HEALTHCARE NHS FOUNDATION TRUST)" userId="035279d5-9155-4603-bc0e-fc77c16cbcf7" providerId="ADAL" clId="{3ACC2B3D-8AC8-4564-871D-FA900571067E}" dt="2025-11-21T16:39:26.814" v="92" actId="47"/>
        <pc:sldMkLst>
          <pc:docMk/>
          <pc:sldMk cId="68552375" sldId="265"/>
        </pc:sldMkLst>
      </pc:sldChg>
      <pc:sldChg chg="del">
        <pc:chgData name="MUNDAY, Kate (HAMPSHIRE AND ISLE OF WIGHT HEALTHCARE NHS FOUNDATION TRUST)" userId="035279d5-9155-4603-bc0e-fc77c16cbcf7" providerId="ADAL" clId="{3ACC2B3D-8AC8-4564-871D-FA900571067E}" dt="2025-11-21T17:11:36.243" v="432" actId="47"/>
        <pc:sldMkLst>
          <pc:docMk/>
          <pc:sldMk cId="3039707405" sldId="266"/>
        </pc:sldMkLst>
      </pc:sldChg>
      <pc:sldChg chg="del">
        <pc:chgData name="MUNDAY, Kate (HAMPSHIRE AND ISLE OF WIGHT HEALTHCARE NHS FOUNDATION TRUST)" userId="035279d5-9155-4603-bc0e-fc77c16cbcf7" providerId="ADAL" clId="{3ACC2B3D-8AC8-4564-871D-FA900571067E}" dt="2025-11-21T17:11:39.538" v="433" actId="47"/>
        <pc:sldMkLst>
          <pc:docMk/>
          <pc:sldMk cId="3422515199" sldId="267"/>
        </pc:sldMkLst>
      </pc:sldChg>
      <pc:sldChg chg="del">
        <pc:chgData name="MUNDAY, Kate (HAMPSHIRE AND ISLE OF WIGHT HEALTHCARE NHS FOUNDATION TRUST)" userId="035279d5-9155-4603-bc0e-fc77c16cbcf7" providerId="ADAL" clId="{3ACC2B3D-8AC8-4564-871D-FA900571067E}" dt="2025-11-21T16:40:50.427" v="97" actId="47"/>
        <pc:sldMkLst>
          <pc:docMk/>
          <pc:sldMk cId="3578868104" sldId="268"/>
        </pc:sldMkLst>
      </pc:sldChg>
      <pc:sldChg chg="addSp modSp mod">
        <pc:chgData name="MUNDAY, Kate (HAMPSHIRE AND ISLE OF WIGHT HEALTHCARE NHS FOUNDATION TRUST)" userId="035279d5-9155-4603-bc0e-fc77c16cbcf7" providerId="ADAL" clId="{3ACC2B3D-8AC8-4564-871D-FA900571067E}" dt="2025-11-21T16:39:12.251" v="91" actId="1076"/>
        <pc:sldMkLst>
          <pc:docMk/>
          <pc:sldMk cId="1213913043" sldId="269"/>
        </pc:sldMkLst>
        <pc:spChg chg="mod">
          <ac:chgData name="MUNDAY, Kate (HAMPSHIRE AND ISLE OF WIGHT HEALTHCARE NHS FOUNDATION TRUST)" userId="035279d5-9155-4603-bc0e-fc77c16cbcf7" providerId="ADAL" clId="{3ACC2B3D-8AC8-4564-871D-FA900571067E}" dt="2025-11-21T16:37:45.158" v="80" actId="20577"/>
          <ac:spMkLst>
            <pc:docMk/>
            <pc:sldMk cId="1213913043" sldId="269"/>
            <ac:spMk id="2" creationId="{7CD711DC-244D-CF46-83C0-ECE0883B797F}"/>
          </ac:spMkLst>
        </pc:spChg>
        <pc:spChg chg="mod">
          <ac:chgData name="MUNDAY, Kate (HAMPSHIRE AND ISLE OF WIGHT HEALTHCARE NHS FOUNDATION TRUST)" userId="035279d5-9155-4603-bc0e-fc77c16cbcf7" providerId="ADAL" clId="{3ACC2B3D-8AC8-4564-871D-FA900571067E}" dt="2025-11-21T16:38:19.861" v="87" actId="33524"/>
          <ac:spMkLst>
            <pc:docMk/>
            <pc:sldMk cId="1213913043" sldId="269"/>
            <ac:spMk id="3" creationId="{3743AD25-F187-3D4E-841D-09924FF7859C}"/>
          </ac:spMkLst>
        </pc:spChg>
        <pc:picChg chg="add mod">
          <ac:chgData name="MUNDAY, Kate (HAMPSHIRE AND ISLE OF WIGHT HEALTHCARE NHS FOUNDATION TRUST)" userId="035279d5-9155-4603-bc0e-fc77c16cbcf7" providerId="ADAL" clId="{3ACC2B3D-8AC8-4564-871D-FA900571067E}" dt="2025-11-21T16:39:12.251" v="91" actId="1076"/>
          <ac:picMkLst>
            <pc:docMk/>
            <pc:sldMk cId="1213913043" sldId="269"/>
            <ac:picMk id="4" creationId="{3485566B-8706-C647-B317-0226648317E9}"/>
          </ac:picMkLst>
        </pc:picChg>
      </pc:sldChg>
      <pc:sldChg chg="del">
        <pc:chgData name="MUNDAY, Kate (HAMPSHIRE AND ISLE OF WIGHT HEALTHCARE NHS FOUNDATION TRUST)" userId="035279d5-9155-4603-bc0e-fc77c16cbcf7" providerId="ADAL" clId="{3ACC2B3D-8AC8-4564-871D-FA900571067E}" dt="2025-11-21T17:11:40.780" v="434" actId="47"/>
        <pc:sldMkLst>
          <pc:docMk/>
          <pc:sldMk cId="1537746832" sldId="270"/>
        </pc:sldMkLst>
      </pc:sldChg>
      <pc:sldChg chg="del">
        <pc:chgData name="MUNDAY, Kate (HAMPSHIRE AND ISLE OF WIGHT HEALTHCARE NHS FOUNDATION TRUST)" userId="035279d5-9155-4603-bc0e-fc77c16cbcf7" providerId="ADAL" clId="{3ACC2B3D-8AC8-4564-871D-FA900571067E}" dt="2025-11-21T17:03:01.764" v="312" actId="47"/>
        <pc:sldMkLst>
          <pc:docMk/>
          <pc:sldMk cId="485973914" sldId="273"/>
        </pc:sldMkLst>
      </pc:sldChg>
      <pc:sldChg chg="del">
        <pc:chgData name="MUNDAY, Kate (HAMPSHIRE AND ISLE OF WIGHT HEALTHCARE NHS FOUNDATION TRUST)" userId="035279d5-9155-4603-bc0e-fc77c16cbcf7" providerId="ADAL" clId="{3ACC2B3D-8AC8-4564-871D-FA900571067E}" dt="2025-11-21T17:02:49.510" v="309" actId="47"/>
        <pc:sldMkLst>
          <pc:docMk/>
          <pc:sldMk cId="2126587692" sldId="274"/>
        </pc:sldMkLst>
      </pc:sldChg>
      <pc:sldChg chg="del">
        <pc:chgData name="MUNDAY, Kate (HAMPSHIRE AND ISLE OF WIGHT HEALTHCARE NHS FOUNDATION TRUST)" userId="035279d5-9155-4603-bc0e-fc77c16cbcf7" providerId="ADAL" clId="{3ACC2B3D-8AC8-4564-871D-FA900571067E}" dt="2025-11-21T17:03:04.059" v="313" actId="47"/>
        <pc:sldMkLst>
          <pc:docMk/>
          <pc:sldMk cId="332256255" sldId="275"/>
        </pc:sldMkLst>
      </pc:sldChg>
      <pc:sldChg chg="addSp delSp modSp mod">
        <pc:chgData name="MUNDAY, Kate (HAMPSHIRE AND ISLE OF WIGHT HEALTHCARE NHS FOUNDATION TRUST)" userId="035279d5-9155-4603-bc0e-fc77c16cbcf7" providerId="ADAL" clId="{3ACC2B3D-8AC8-4564-871D-FA900571067E}" dt="2025-11-21T17:06:54.304" v="356" actId="1076"/>
        <pc:sldMkLst>
          <pc:docMk/>
          <pc:sldMk cId="4288143407" sldId="278"/>
        </pc:sldMkLst>
        <pc:spChg chg="mod">
          <ac:chgData name="MUNDAY, Kate (HAMPSHIRE AND ISLE OF WIGHT HEALTHCARE NHS FOUNDATION TRUST)" userId="035279d5-9155-4603-bc0e-fc77c16cbcf7" providerId="ADAL" clId="{3ACC2B3D-8AC8-4564-871D-FA900571067E}" dt="2025-11-21T17:04:37.910" v="348" actId="20577"/>
          <ac:spMkLst>
            <pc:docMk/>
            <pc:sldMk cId="4288143407" sldId="278"/>
            <ac:spMk id="2" creationId="{34D4FEDD-1798-ACAC-0162-D87026BF165C}"/>
          </ac:spMkLst>
        </pc:spChg>
        <pc:spChg chg="add mod">
          <ac:chgData name="MUNDAY, Kate (HAMPSHIRE AND ISLE OF WIGHT HEALTHCARE NHS FOUNDATION TRUST)" userId="035279d5-9155-4603-bc0e-fc77c16cbcf7" providerId="ADAL" clId="{3ACC2B3D-8AC8-4564-871D-FA900571067E}" dt="2025-11-21T17:05:01.471" v="350" actId="1076"/>
          <ac:spMkLst>
            <pc:docMk/>
            <pc:sldMk cId="4288143407" sldId="278"/>
            <ac:spMk id="5" creationId="{6B52DC8C-0D91-2090-53F8-09B44E6DDE69}"/>
          </ac:spMkLst>
        </pc:spChg>
        <pc:picChg chg="add mod">
          <ac:chgData name="MUNDAY, Kate (HAMPSHIRE AND ISLE OF WIGHT HEALTHCARE NHS FOUNDATION TRUST)" userId="035279d5-9155-4603-bc0e-fc77c16cbcf7" providerId="ADAL" clId="{3ACC2B3D-8AC8-4564-871D-FA900571067E}" dt="2025-11-21T17:06:54.304" v="356" actId="1076"/>
          <ac:picMkLst>
            <pc:docMk/>
            <pc:sldMk cId="4288143407" sldId="278"/>
            <ac:picMk id="7" creationId="{EC27FB64-6BE6-585C-CB00-0865BD077747}"/>
          </ac:picMkLst>
        </pc:picChg>
      </pc:sldChg>
      <pc:sldChg chg="del">
        <pc:chgData name="MUNDAY, Kate (HAMPSHIRE AND ISLE OF WIGHT HEALTHCARE NHS FOUNDATION TRUST)" userId="035279d5-9155-4603-bc0e-fc77c16cbcf7" providerId="ADAL" clId="{3ACC2B3D-8AC8-4564-871D-FA900571067E}" dt="2025-11-21T17:11:50.680" v="435" actId="47"/>
        <pc:sldMkLst>
          <pc:docMk/>
          <pc:sldMk cId="1752950886" sldId="279"/>
        </pc:sldMkLst>
      </pc:sldChg>
      <pc:sldChg chg="del">
        <pc:chgData name="MUNDAY, Kate (HAMPSHIRE AND ISLE OF WIGHT HEALTHCARE NHS FOUNDATION TRUST)" userId="035279d5-9155-4603-bc0e-fc77c16cbcf7" providerId="ADAL" clId="{3ACC2B3D-8AC8-4564-871D-FA900571067E}" dt="2025-11-21T17:11:29.188" v="428" actId="47"/>
        <pc:sldMkLst>
          <pc:docMk/>
          <pc:sldMk cId="1757196146" sldId="280"/>
        </pc:sldMkLst>
      </pc:sldChg>
      <pc:sldChg chg="del">
        <pc:chgData name="MUNDAY, Kate (HAMPSHIRE AND ISLE OF WIGHT HEALTHCARE NHS FOUNDATION TRUST)" userId="035279d5-9155-4603-bc0e-fc77c16cbcf7" providerId="ADAL" clId="{3ACC2B3D-8AC8-4564-871D-FA900571067E}" dt="2025-11-21T17:11:31.451" v="429" actId="47"/>
        <pc:sldMkLst>
          <pc:docMk/>
          <pc:sldMk cId="3495924414" sldId="281"/>
        </pc:sldMkLst>
      </pc:sldChg>
      <pc:sldChg chg="del">
        <pc:chgData name="MUNDAY, Kate (HAMPSHIRE AND ISLE OF WIGHT HEALTHCARE NHS FOUNDATION TRUST)" userId="035279d5-9155-4603-bc0e-fc77c16cbcf7" providerId="ADAL" clId="{3ACC2B3D-8AC8-4564-871D-FA900571067E}" dt="2025-11-21T16:37:30.731" v="64" actId="47"/>
        <pc:sldMkLst>
          <pc:docMk/>
          <pc:sldMk cId="660749167" sldId="282"/>
        </pc:sldMkLst>
      </pc:sldChg>
      <pc:sldChg chg="del">
        <pc:chgData name="MUNDAY, Kate (HAMPSHIRE AND ISLE OF WIGHT HEALTHCARE NHS FOUNDATION TRUST)" userId="035279d5-9155-4603-bc0e-fc77c16cbcf7" providerId="ADAL" clId="{3ACC2B3D-8AC8-4564-871D-FA900571067E}" dt="2025-11-21T17:02:53.816" v="310" actId="47"/>
        <pc:sldMkLst>
          <pc:docMk/>
          <pc:sldMk cId="3991051154" sldId="284"/>
        </pc:sldMkLst>
      </pc:sldChg>
      <pc:sldChg chg="del">
        <pc:chgData name="MUNDAY, Kate (HAMPSHIRE AND ISLE OF WIGHT HEALTHCARE NHS FOUNDATION TRUST)" userId="035279d5-9155-4603-bc0e-fc77c16cbcf7" providerId="ADAL" clId="{3ACC2B3D-8AC8-4564-871D-FA900571067E}" dt="2025-11-21T17:02:58.685" v="311" actId="47"/>
        <pc:sldMkLst>
          <pc:docMk/>
          <pc:sldMk cId="1836686424" sldId="285"/>
        </pc:sldMkLst>
      </pc:sldChg>
      <pc:sldChg chg="del">
        <pc:chgData name="MUNDAY, Kate (HAMPSHIRE AND ISLE OF WIGHT HEALTHCARE NHS FOUNDATION TRUST)" userId="035279d5-9155-4603-bc0e-fc77c16cbcf7" providerId="ADAL" clId="{3ACC2B3D-8AC8-4564-871D-FA900571067E}" dt="2025-11-21T16:56:22.513" v="174" actId="47"/>
        <pc:sldMkLst>
          <pc:docMk/>
          <pc:sldMk cId="3124514306" sldId="286"/>
        </pc:sldMkLst>
      </pc:sldChg>
      <pc:sldChg chg="addSp delSp modSp mod">
        <pc:chgData name="MUNDAY, Kate (HAMPSHIRE AND ISLE OF WIGHT HEALTHCARE NHS FOUNDATION TRUST)" userId="035279d5-9155-4603-bc0e-fc77c16cbcf7" providerId="ADAL" clId="{3ACC2B3D-8AC8-4564-871D-FA900571067E}" dt="2025-11-21T16:59:40.915" v="292" actId="1076"/>
        <pc:sldMkLst>
          <pc:docMk/>
          <pc:sldMk cId="3009649794" sldId="287"/>
        </pc:sldMkLst>
        <pc:picChg chg="add mod">
          <ac:chgData name="MUNDAY, Kate (HAMPSHIRE AND ISLE OF WIGHT HEALTHCARE NHS FOUNDATION TRUST)" userId="035279d5-9155-4603-bc0e-fc77c16cbcf7" providerId="ADAL" clId="{3ACC2B3D-8AC8-4564-871D-FA900571067E}" dt="2025-11-21T16:59:40.915" v="292" actId="1076"/>
          <ac:picMkLst>
            <pc:docMk/>
            <pc:sldMk cId="3009649794" sldId="287"/>
            <ac:picMk id="5" creationId="{20E6E2E4-75E2-F9DF-300F-6D3622360F8F}"/>
          </ac:picMkLst>
        </pc:picChg>
      </pc:sldChg>
      <pc:sldChg chg="delSp modSp mod">
        <pc:chgData name="MUNDAY, Kate (HAMPSHIRE AND ISLE OF WIGHT HEALTHCARE NHS FOUNDATION TRUST)" userId="035279d5-9155-4603-bc0e-fc77c16cbcf7" providerId="ADAL" clId="{3ACC2B3D-8AC8-4564-871D-FA900571067E}" dt="2025-11-21T17:01:17.020" v="305" actId="20577"/>
        <pc:sldMkLst>
          <pc:docMk/>
          <pc:sldMk cId="3590423140" sldId="288"/>
        </pc:sldMkLst>
        <pc:spChg chg="mod">
          <ac:chgData name="MUNDAY, Kate (HAMPSHIRE AND ISLE OF WIGHT HEALTHCARE NHS FOUNDATION TRUST)" userId="035279d5-9155-4603-bc0e-fc77c16cbcf7" providerId="ADAL" clId="{3ACC2B3D-8AC8-4564-871D-FA900571067E}" dt="2025-11-21T17:01:17.020" v="305" actId="20577"/>
          <ac:spMkLst>
            <pc:docMk/>
            <pc:sldMk cId="3590423140" sldId="288"/>
            <ac:spMk id="4" creationId="{130F0ED2-5B43-717F-FA91-A725648F76F5}"/>
          </ac:spMkLst>
        </pc:spChg>
      </pc:sldChg>
      <pc:sldChg chg="del">
        <pc:chgData name="MUNDAY, Kate (HAMPSHIRE AND ISLE OF WIGHT HEALTHCARE NHS FOUNDATION TRUST)" userId="035279d5-9155-4603-bc0e-fc77c16cbcf7" providerId="ADAL" clId="{3ACC2B3D-8AC8-4564-871D-FA900571067E}" dt="2025-11-21T17:01:44.440" v="306" actId="47"/>
        <pc:sldMkLst>
          <pc:docMk/>
          <pc:sldMk cId="2084032668" sldId="289"/>
        </pc:sldMkLst>
      </pc:sldChg>
      <pc:sldChg chg="del">
        <pc:chgData name="MUNDAY, Kate (HAMPSHIRE AND ISLE OF WIGHT HEALTHCARE NHS FOUNDATION TRUST)" userId="035279d5-9155-4603-bc0e-fc77c16cbcf7" providerId="ADAL" clId="{3ACC2B3D-8AC8-4564-871D-FA900571067E}" dt="2025-11-21T17:02:26.769" v="307" actId="47"/>
        <pc:sldMkLst>
          <pc:docMk/>
          <pc:sldMk cId="4141478111" sldId="290"/>
        </pc:sldMkLst>
      </pc:sldChg>
      <pc:sldChg chg="del">
        <pc:chgData name="MUNDAY, Kate (HAMPSHIRE AND ISLE OF WIGHT HEALTHCARE NHS FOUNDATION TRUST)" userId="035279d5-9155-4603-bc0e-fc77c16cbcf7" providerId="ADAL" clId="{3ACC2B3D-8AC8-4564-871D-FA900571067E}" dt="2025-11-21T17:02:41.409" v="308" actId="47"/>
        <pc:sldMkLst>
          <pc:docMk/>
          <pc:sldMk cId="3793967471" sldId="291"/>
        </pc:sldMkLst>
      </pc:sldChg>
      <pc:sldChg chg="del">
        <pc:chgData name="MUNDAY, Kate (HAMPSHIRE AND ISLE OF WIGHT HEALTHCARE NHS FOUNDATION TRUST)" userId="035279d5-9155-4603-bc0e-fc77c16cbcf7" providerId="ADAL" clId="{3ACC2B3D-8AC8-4564-871D-FA900571067E}" dt="2025-11-21T17:03:08.736" v="314" actId="47"/>
        <pc:sldMkLst>
          <pc:docMk/>
          <pc:sldMk cId="3584950012" sldId="293"/>
        </pc:sldMkLst>
      </pc:sldChg>
      <pc:sldChg chg="del">
        <pc:chgData name="MUNDAY, Kate (HAMPSHIRE AND ISLE OF WIGHT HEALTHCARE NHS FOUNDATION TRUST)" userId="035279d5-9155-4603-bc0e-fc77c16cbcf7" providerId="ADAL" clId="{3ACC2B3D-8AC8-4564-871D-FA900571067E}" dt="2025-11-21T17:03:10.720" v="315" actId="47"/>
        <pc:sldMkLst>
          <pc:docMk/>
          <pc:sldMk cId="1249437927" sldId="294"/>
        </pc:sldMkLst>
      </pc:sldChg>
      <pc:sldChg chg="del">
        <pc:chgData name="MUNDAY, Kate (HAMPSHIRE AND ISLE OF WIGHT HEALTHCARE NHS FOUNDATION TRUST)" userId="035279d5-9155-4603-bc0e-fc77c16cbcf7" providerId="ADAL" clId="{3ACC2B3D-8AC8-4564-871D-FA900571067E}" dt="2025-11-21T17:03:13.899" v="316" actId="47"/>
        <pc:sldMkLst>
          <pc:docMk/>
          <pc:sldMk cId="490046073" sldId="295"/>
        </pc:sldMkLst>
      </pc:sldChg>
      <pc:sldChg chg="del">
        <pc:chgData name="MUNDAY, Kate (HAMPSHIRE AND ISLE OF WIGHT HEALTHCARE NHS FOUNDATION TRUST)" userId="035279d5-9155-4603-bc0e-fc77c16cbcf7" providerId="ADAL" clId="{3ACC2B3D-8AC8-4564-871D-FA900571067E}" dt="2025-11-21T17:03:16.602" v="317" actId="47"/>
        <pc:sldMkLst>
          <pc:docMk/>
          <pc:sldMk cId="1959302656" sldId="296"/>
        </pc:sldMkLst>
      </pc:sldChg>
      <pc:sldChg chg="del">
        <pc:chgData name="MUNDAY, Kate (HAMPSHIRE AND ISLE OF WIGHT HEALTHCARE NHS FOUNDATION TRUST)" userId="035279d5-9155-4603-bc0e-fc77c16cbcf7" providerId="ADAL" clId="{3ACC2B3D-8AC8-4564-871D-FA900571067E}" dt="2025-11-21T17:03:27.971" v="318" actId="47"/>
        <pc:sldMkLst>
          <pc:docMk/>
          <pc:sldMk cId="1872497861" sldId="297"/>
        </pc:sldMkLst>
      </pc:sldChg>
      <pc:sldChg chg="del">
        <pc:chgData name="MUNDAY, Kate (HAMPSHIRE AND ISLE OF WIGHT HEALTHCARE NHS FOUNDATION TRUST)" userId="035279d5-9155-4603-bc0e-fc77c16cbcf7" providerId="ADAL" clId="{3ACC2B3D-8AC8-4564-871D-FA900571067E}" dt="2025-11-21T17:04:02.670" v="322" actId="47"/>
        <pc:sldMkLst>
          <pc:docMk/>
          <pc:sldMk cId="1929949220" sldId="298"/>
        </pc:sldMkLst>
      </pc:sldChg>
      <pc:sldChg chg="del">
        <pc:chgData name="MUNDAY, Kate (HAMPSHIRE AND ISLE OF WIGHT HEALTHCARE NHS FOUNDATION TRUST)" userId="035279d5-9155-4603-bc0e-fc77c16cbcf7" providerId="ADAL" clId="{3ACC2B3D-8AC8-4564-871D-FA900571067E}" dt="2025-11-21T17:03:30.671" v="319" actId="47"/>
        <pc:sldMkLst>
          <pc:docMk/>
          <pc:sldMk cId="2515193903" sldId="299"/>
        </pc:sldMkLst>
      </pc:sldChg>
      <pc:sldChg chg="del">
        <pc:chgData name="MUNDAY, Kate (HAMPSHIRE AND ISLE OF WIGHT HEALTHCARE NHS FOUNDATION TRUST)" userId="035279d5-9155-4603-bc0e-fc77c16cbcf7" providerId="ADAL" clId="{3ACC2B3D-8AC8-4564-871D-FA900571067E}" dt="2025-11-21T17:03:33.605" v="320" actId="47"/>
        <pc:sldMkLst>
          <pc:docMk/>
          <pc:sldMk cId="3337388666" sldId="300"/>
        </pc:sldMkLst>
      </pc:sldChg>
      <pc:sldChg chg="del">
        <pc:chgData name="MUNDAY, Kate (HAMPSHIRE AND ISLE OF WIGHT HEALTHCARE NHS FOUNDATION TRUST)" userId="035279d5-9155-4603-bc0e-fc77c16cbcf7" providerId="ADAL" clId="{3ACC2B3D-8AC8-4564-871D-FA900571067E}" dt="2025-11-21T17:03:36.044" v="321" actId="47"/>
        <pc:sldMkLst>
          <pc:docMk/>
          <pc:sldMk cId="3079547830" sldId="301"/>
        </pc:sldMkLst>
      </pc:sldChg>
      <pc:sldChg chg="addSp delSp del mod addAnim delAnim">
        <pc:chgData name="MUNDAY, Kate (HAMPSHIRE AND ISLE OF WIGHT HEALTHCARE NHS FOUNDATION TRUST)" userId="035279d5-9155-4603-bc0e-fc77c16cbcf7" providerId="ADAL" clId="{3ACC2B3D-8AC8-4564-871D-FA900571067E}" dt="2025-11-21T16:44:36.408" v="106" actId="47"/>
        <pc:sldMkLst>
          <pc:docMk/>
          <pc:sldMk cId="2061422767" sldId="303"/>
        </pc:sldMkLst>
      </pc:sldChg>
      <pc:sldChg chg="del">
        <pc:chgData name="MUNDAY, Kate (HAMPSHIRE AND ISLE OF WIGHT HEALTHCARE NHS FOUNDATION TRUST)" userId="035279d5-9155-4603-bc0e-fc77c16cbcf7" providerId="ADAL" clId="{3ACC2B3D-8AC8-4564-871D-FA900571067E}" dt="2025-11-21T16:39:30.557" v="93" actId="47"/>
        <pc:sldMkLst>
          <pc:docMk/>
          <pc:sldMk cId="2869498571" sldId="304"/>
        </pc:sldMkLst>
      </pc:sldChg>
      <pc:sldChg chg="modNotesTx">
        <pc:chgData name="MUNDAY, Kate (HAMPSHIRE AND ISLE OF WIGHT HEALTHCARE NHS FOUNDATION TRUST)" userId="035279d5-9155-4603-bc0e-fc77c16cbcf7" providerId="ADAL" clId="{3ACC2B3D-8AC8-4564-871D-FA900571067E}" dt="2025-11-24T16:42:58.931" v="670" actId="6549"/>
        <pc:sldMkLst>
          <pc:docMk/>
          <pc:sldMk cId="12706770" sldId="305"/>
        </pc:sldMkLst>
      </pc:sldChg>
      <pc:sldChg chg="addSp delSp modSp mod">
        <pc:chgData name="MUNDAY, Kate (HAMPSHIRE AND ISLE OF WIGHT HEALTHCARE NHS FOUNDATION TRUST)" userId="035279d5-9155-4603-bc0e-fc77c16cbcf7" providerId="ADAL" clId="{3ACC2B3D-8AC8-4564-871D-FA900571067E}" dt="2025-11-21T17:24:45.407" v="566" actId="1440"/>
        <pc:sldMkLst>
          <pc:docMk/>
          <pc:sldMk cId="3244605963" sldId="307"/>
        </pc:sldMkLst>
        <pc:spChg chg="mod">
          <ac:chgData name="MUNDAY, Kate (HAMPSHIRE AND ISLE OF WIGHT HEALTHCARE NHS FOUNDATION TRUST)" userId="035279d5-9155-4603-bc0e-fc77c16cbcf7" providerId="ADAL" clId="{3ACC2B3D-8AC8-4564-871D-FA900571067E}" dt="2025-11-21T16:48:17.067" v="113" actId="6549"/>
          <ac:spMkLst>
            <pc:docMk/>
            <pc:sldMk cId="3244605963" sldId="307"/>
            <ac:spMk id="7" creationId="{BED3486B-70AB-D1AB-58A9-EFF8719ADF29}"/>
          </ac:spMkLst>
        </pc:spChg>
        <pc:picChg chg="add mod">
          <ac:chgData name="MUNDAY, Kate (HAMPSHIRE AND ISLE OF WIGHT HEALTHCARE NHS FOUNDATION TRUST)" userId="035279d5-9155-4603-bc0e-fc77c16cbcf7" providerId="ADAL" clId="{3ACC2B3D-8AC8-4564-871D-FA900571067E}" dt="2025-11-21T17:24:45.407" v="566" actId="1440"/>
          <ac:picMkLst>
            <pc:docMk/>
            <pc:sldMk cId="3244605963" sldId="307"/>
            <ac:picMk id="3" creationId="{3B3E158D-EAAF-7A25-C084-A3E07165C59D}"/>
          </ac:picMkLst>
        </pc:picChg>
      </pc:sldChg>
      <pc:sldChg chg="del">
        <pc:chgData name="MUNDAY, Kate (HAMPSHIRE AND ISLE OF WIGHT HEALTHCARE NHS FOUNDATION TRUST)" userId="035279d5-9155-4603-bc0e-fc77c16cbcf7" providerId="ADAL" clId="{3ACC2B3D-8AC8-4564-871D-FA900571067E}" dt="2025-11-21T16:42:36.857" v="100" actId="47"/>
        <pc:sldMkLst>
          <pc:docMk/>
          <pc:sldMk cId="4190544465" sldId="308"/>
        </pc:sldMkLst>
      </pc:sldChg>
      <pc:sldChg chg="del">
        <pc:chgData name="MUNDAY, Kate (HAMPSHIRE AND ISLE OF WIGHT HEALTHCARE NHS FOUNDATION TRUST)" userId="035279d5-9155-4603-bc0e-fc77c16cbcf7" providerId="ADAL" clId="{3ACC2B3D-8AC8-4564-871D-FA900571067E}" dt="2025-11-21T16:42:41.324" v="101" actId="47"/>
        <pc:sldMkLst>
          <pc:docMk/>
          <pc:sldMk cId="2859788236" sldId="309"/>
        </pc:sldMkLst>
      </pc:sldChg>
      <pc:sldChg chg="del">
        <pc:chgData name="MUNDAY, Kate (HAMPSHIRE AND ISLE OF WIGHT HEALTHCARE NHS FOUNDATION TRUST)" userId="035279d5-9155-4603-bc0e-fc77c16cbcf7" providerId="ADAL" clId="{3ACC2B3D-8AC8-4564-871D-FA900571067E}" dt="2025-11-21T16:42:47.252" v="102" actId="47"/>
        <pc:sldMkLst>
          <pc:docMk/>
          <pc:sldMk cId="1556443355" sldId="310"/>
        </pc:sldMkLst>
      </pc:sldChg>
      <pc:sldChg chg="del">
        <pc:chgData name="MUNDAY, Kate (HAMPSHIRE AND ISLE OF WIGHT HEALTHCARE NHS FOUNDATION TRUST)" userId="035279d5-9155-4603-bc0e-fc77c16cbcf7" providerId="ADAL" clId="{3ACC2B3D-8AC8-4564-871D-FA900571067E}" dt="2025-11-21T16:48:54.377" v="115" actId="47"/>
        <pc:sldMkLst>
          <pc:docMk/>
          <pc:sldMk cId="589340487" sldId="311"/>
        </pc:sldMkLst>
      </pc:sldChg>
      <pc:sldChg chg="del">
        <pc:chgData name="MUNDAY, Kate (HAMPSHIRE AND ISLE OF WIGHT HEALTHCARE NHS FOUNDATION TRUST)" userId="035279d5-9155-4603-bc0e-fc77c16cbcf7" providerId="ADAL" clId="{3ACC2B3D-8AC8-4564-871D-FA900571067E}" dt="2025-11-21T16:42:48.641" v="103" actId="47"/>
        <pc:sldMkLst>
          <pc:docMk/>
          <pc:sldMk cId="4189802208" sldId="312"/>
        </pc:sldMkLst>
      </pc:sldChg>
      <pc:sldChg chg="del">
        <pc:chgData name="MUNDAY, Kate (HAMPSHIRE AND ISLE OF WIGHT HEALTHCARE NHS FOUNDATION TRUST)" userId="035279d5-9155-4603-bc0e-fc77c16cbcf7" providerId="ADAL" clId="{3ACC2B3D-8AC8-4564-871D-FA900571067E}" dt="2025-11-21T16:49:26.822" v="116" actId="47"/>
        <pc:sldMkLst>
          <pc:docMk/>
          <pc:sldMk cId="1627148384" sldId="313"/>
        </pc:sldMkLst>
      </pc:sldChg>
      <pc:sldChg chg="ord">
        <pc:chgData name="MUNDAY, Kate (HAMPSHIRE AND ISLE OF WIGHT HEALTHCARE NHS FOUNDATION TRUST)" userId="035279d5-9155-4603-bc0e-fc77c16cbcf7" providerId="ADAL" clId="{3ACC2B3D-8AC8-4564-871D-FA900571067E}" dt="2025-11-25T12:10:18.415" v="760"/>
        <pc:sldMkLst>
          <pc:docMk/>
          <pc:sldMk cId="1659561456" sldId="314"/>
        </pc:sldMkLst>
      </pc:sldChg>
      <pc:sldChg chg="del">
        <pc:chgData name="MUNDAY, Kate (HAMPSHIRE AND ISLE OF WIGHT HEALTHCARE NHS FOUNDATION TRUST)" userId="035279d5-9155-4603-bc0e-fc77c16cbcf7" providerId="ADAL" clId="{3ACC2B3D-8AC8-4564-871D-FA900571067E}" dt="2025-11-21T16:59:55.403" v="293" actId="47"/>
        <pc:sldMkLst>
          <pc:docMk/>
          <pc:sldMk cId="218053789" sldId="315"/>
        </pc:sldMkLst>
      </pc:sldChg>
      <pc:sldChg chg="del">
        <pc:chgData name="MUNDAY, Kate (HAMPSHIRE AND ISLE OF WIGHT HEALTHCARE NHS FOUNDATION TRUST)" userId="035279d5-9155-4603-bc0e-fc77c16cbcf7" providerId="ADAL" clId="{3ACC2B3D-8AC8-4564-871D-FA900571067E}" dt="2025-11-21T16:59:58.295" v="294" actId="47"/>
        <pc:sldMkLst>
          <pc:docMk/>
          <pc:sldMk cId="2745330184" sldId="316"/>
        </pc:sldMkLst>
      </pc:sldChg>
      <pc:sldChg chg="add del">
        <pc:chgData name="MUNDAY, Kate (HAMPSHIRE AND ISLE OF WIGHT HEALTHCARE NHS FOUNDATION TRUST)" userId="035279d5-9155-4603-bc0e-fc77c16cbcf7" providerId="ADAL" clId="{3ACC2B3D-8AC8-4564-871D-FA900571067E}" dt="2025-11-21T17:00:35.235" v="297" actId="47"/>
        <pc:sldMkLst>
          <pc:docMk/>
          <pc:sldMk cId="4262464908" sldId="317"/>
        </pc:sldMkLst>
      </pc:sldChg>
      <pc:sldChg chg="del">
        <pc:chgData name="MUNDAY, Kate (HAMPSHIRE AND ISLE OF WIGHT HEALTHCARE NHS FOUNDATION TRUST)" userId="035279d5-9155-4603-bc0e-fc77c16cbcf7" providerId="ADAL" clId="{3ACC2B3D-8AC8-4564-871D-FA900571067E}" dt="2025-11-21T16:40:53.787" v="98" actId="47"/>
        <pc:sldMkLst>
          <pc:docMk/>
          <pc:sldMk cId="1650672845" sldId="318"/>
        </pc:sldMkLst>
      </pc:sldChg>
      <pc:sldChg chg="del">
        <pc:chgData name="MUNDAY, Kate (HAMPSHIRE AND ISLE OF WIGHT HEALTHCARE NHS FOUNDATION TRUST)" userId="035279d5-9155-4603-bc0e-fc77c16cbcf7" providerId="ADAL" clId="{3ACC2B3D-8AC8-4564-871D-FA900571067E}" dt="2025-11-21T16:40:55.858" v="99" actId="47"/>
        <pc:sldMkLst>
          <pc:docMk/>
          <pc:sldMk cId="1119199661" sldId="319"/>
        </pc:sldMkLst>
      </pc:sldChg>
      <pc:sldChg chg="addSp modSp new mod">
        <pc:chgData name="MUNDAY, Kate (HAMPSHIRE AND ISLE OF WIGHT HEALTHCARE NHS FOUNDATION TRUST)" userId="035279d5-9155-4603-bc0e-fc77c16cbcf7" providerId="ADAL" clId="{3ACC2B3D-8AC8-4564-871D-FA900571067E}" dt="2025-11-24T16:41:14.605" v="669" actId="1076"/>
        <pc:sldMkLst>
          <pc:docMk/>
          <pc:sldMk cId="3468415354" sldId="321"/>
        </pc:sldMkLst>
        <pc:spChg chg="add mod">
          <ac:chgData name="MUNDAY, Kate (HAMPSHIRE AND ISLE OF WIGHT HEALTHCARE NHS FOUNDATION TRUST)" userId="035279d5-9155-4603-bc0e-fc77c16cbcf7" providerId="ADAL" clId="{3ACC2B3D-8AC8-4564-871D-FA900571067E}" dt="2025-11-24T16:40:57.128" v="667" actId="20577"/>
          <ac:spMkLst>
            <pc:docMk/>
            <pc:sldMk cId="3468415354" sldId="321"/>
            <ac:spMk id="3" creationId="{49D86D83-A092-F047-9408-3FBCA24FEBE2}"/>
          </ac:spMkLst>
        </pc:spChg>
        <pc:picChg chg="add mod">
          <ac:chgData name="MUNDAY, Kate (HAMPSHIRE AND ISLE OF WIGHT HEALTHCARE NHS FOUNDATION TRUST)" userId="035279d5-9155-4603-bc0e-fc77c16cbcf7" providerId="ADAL" clId="{3ACC2B3D-8AC8-4564-871D-FA900571067E}" dt="2025-11-24T16:41:14.605" v="669" actId="1076"/>
          <ac:picMkLst>
            <pc:docMk/>
            <pc:sldMk cId="3468415354" sldId="321"/>
            <ac:picMk id="2" creationId="{D29F7566-E876-D39E-2471-0A2F9D0C8437}"/>
          </ac:picMkLst>
        </pc:picChg>
      </pc:sldChg>
      <pc:sldChg chg="addSp modSp new mod ord">
        <pc:chgData name="MUNDAY, Kate (HAMPSHIRE AND ISLE OF WIGHT HEALTHCARE NHS FOUNDATION TRUST)" userId="035279d5-9155-4603-bc0e-fc77c16cbcf7" providerId="ADAL" clId="{3ACC2B3D-8AC8-4564-871D-FA900571067E}" dt="2025-11-21T16:56:36.067" v="176" actId="113"/>
        <pc:sldMkLst>
          <pc:docMk/>
          <pc:sldMk cId="1175715705" sldId="322"/>
        </pc:sldMkLst>
        <pc:spChg chg="add mod">
          <ac:chgData name="MUNDAY, Kate (HAMPSHIRE AND ISLE OF WIGHT HEALTHCARE NHS FOUNDATION TRUST)" userId="035279d5-9155-4603-bc0e-fc77c16cbcf7" providerId="ADAL" clId="{3ACC2B3D-8AC8-4564-871D-FA900571067E}" dt="2025-11-21T16:56:36.067" v="176" actId="113"/>
          <ac:spMkLst>
            <pc:docMk/>
            <pc:sldMk cId="1175715705" sldId="322"/>
            <ac:spMk id="3" creationId="{CFE6F4E1-1880-B5BB-5D13-DBAEFEDF79B3}"/>
          </ac:spMkLst>
        </pc:spChg>
        <pc:spChg chg="add mod">
          <ac:chgData name="MUNDAY, Kate (HAMPSHIRE AND ISLE OF WIGHT HEALTHCARE NHS FOUNDATION TRUST)" userId="035279d5-9155-4603-bc0e-fc77c16cbcf7" providerId="ADAL" clId="{3ACC2B3D-8AC8-4564-871D-FA900571067E}" dt="2025-11-21T16:51:28.204" v="145" actId="255"/>
          <ac:spMkLst>
            <pc:docMk/>
            <pc:sldMk cId="1175715705" sldId="322"/>
            <ac:spMk id="4" creationId="{2FD526E5-58EC-0C9C-A4FE-8E7B87024705}"/>
          </ac:spMkLst>
        </pc:spChg>
        <pc:picChg chg="add mod">
          <ac:chgData name="MUNDAY, Kate (HAMPSHIRE AND ISLE OF WIGHT HEALTHCARE NHS FOUNDATION TRUST)" userId="035279d5-9155-4603-bc0e-fc77c16cbcf7" providerId="ADAL" clId="{3ACC2B3D-8AC8-4564-871D-FA900571067E}" dt="2025-11-21T16:54:33.311" v="159" actId="1076"/>
          <ac:picMkLst>
            <pc:docMk/>
            <pc:sldMk cId="1175715705" sldId="322"/>
            <ac:picMk id="5" creationId="{6226908E-8ABB-4C85-8BA5-905F4E7D08DB}"/>
          </ac:picMkLst>
        </pc:picChg>
      </pc:sldChg>
      <pc:sldChg chg="addSp modSp new mod">
        <pc:chgData name="MUNDAY, Kate (HAMPSHIRE AND ISLE OF WIGHT HEALTHCARE NHS FOUNDATION TRUST)" userId="035279d5-9155-4603-bc0e-fc77c16cbcf7" providerId="ADAL" clId="{3ACC2B3D-8AC8-4564-871D-FA900571067E}" dt="2025-11-21T16:58:00.253" v="288" actId="1076"/>
        <pc:sldMkLst>
          <pc:docMk/>
          <pc:sldMk cId="367897974" sldId="323"/>
        </pc:sldMkLst>
        <pc:spChg chg="add mod">
          <ac:chgData name="MUNDAY, Kate (HAMPSHIRE AND ISLE OF WIGHT HEALTHCARE NHS FOUNDATION TRUST)" userId="035279d5-9155-4603-bc0e-fc77c16cbcf7" providerId="ADAL" clId="{3ACC2B3D-8AC8-4564-871D-FA900571067E}" dt="2025-11-21T16:57:48.019" v="287" actId="20577"/>
          <ac:spMkLst>
            <pc:docMk/>
            <pc:sldMk cId="367897974" sldId="323"/>
            <ac:spMk id="5" creationId="{A7264D33-FA0C-E3B2-6E13-6BB3AF091D1A}"/>
          </ac:spMkLst>
        </pc:spChg>
        <pc:picChg chg="add mod">
          <ac:chgData name="MUNDAY, Kate (HAMPSHIRE AND ISLE OF WIGHT HEALTHCARE NHS FOUNDATION TRUST)" userId="035279d5-9155-4603-bc0e-fc77c16cbcf7" providerId="ADAL" clId="{3ACC2B3D-8AC8-4564-871D-FA900571067E}" dt="2025-11-21T16:58:00.253" v="288" actId="1076"/>
          <ac:picMkLst>
            <pc:docMk/>
            <pc:sldMk cId="367897974" sldId="323"/>
            <ac:picMk id="2" creationId="{2B85F607-DA93-8FB0-EE6B-28F9AD225F12}"/>
          </ac:picMkLst>
        </pc:picChg>
        <pc:picChg chg="add mod">
          <ac:chgData name="MUNDAY, Kate (HAMPSHIRE AND ISLE OF WIGHT HEALTHCARE NHS FOUNDATION TRUST)" userId="035279d5-9155-4603-bc0e-fc77c16cbcf7" providerId="ADAL" clId="{3ACC2B3D-8AC8-4564-871D-FA900571067E}" dt="2025-11-21T16:55:24.767" v="166" actId="1076"/>
          <ac:picMkLst>
            <pc:docMk/>
            <pc:sldMk cId="367897974" sldId="323"/>
            <ac:picMk id="3" creationId="{69466ED6-E4B3-7AA2-FB3B-E1BC24D3415B}"/>
          </ac:picMkLst>
        </pc:picChg>
      </pc:sldChg>
      <pc:sldChg chg="addSp modSp new mod">
        <pc:chgData name="MUNDAY, Kate (HAMPSHIRE AND ISLE OF WIGHT HEALTHCARE NHS FOUNDATION TRUST)" userId="035279d5-9155-4603-bc0e-fc77c16cbcf7" providerId="ADAL" clId="{3ACC2B3D-8AC8-4564-871D-FA900571067E}" dt="2025-11-21T17:10:50.434" v="427" actId="20577"/>
        <pc:sldMkLst>
          <pc:docMk/>
          <pc:sldMk cId="1067900715" sldId="324"/>
        </pc:sldMkLst>
        <pc:spChg chg="add mod">
          <ac:chgData name="MUNDAY, Kate (HAMPSHIRE AND ISLE OF WIGHT HEALTHCARE NHS FOUNDATION TRUST)" userId="035279d5-9155-4603-bc0e-fc77c16cbcf7" providerId="ADAL" clId="{3ACC2B3D-8AC8-4564-871D-FA900571067E}" dt="2025-11-21T17:07:57.661" v="379" actId="255"/>
          <ac:spMkLst>
            <pc:docMk/>
            <pc:sldMk cId="1067900715" sldId="324"/>
            <ac:spMk id="2" creationId="{94E1AD44-CA31-C29A-7804-8B474EC15812}"/>
          </ac:spMkLst>
        </pc:spChg>
        <pc:spChg chg="add mod">
          <ac:chgData name="MUNDAY, Kate (HAMPSHIRE AND ISLE OF WIGHT HEALTHCARE NHS FOUNDATION TRUST)" userId="035279d5-9155-4603-bc0e-fc77c16cbcf7" providerId="ADAL" clId="{3ACC2B3D-8AC8-4564-871D-FA900571067E}" dt="2025-11-21T17:10:50.434" v="427" actId="20577"/>
          <ac:spMkLst>
            <pc:docMk/>
            <pc:sldMk cId="1067900715" sldId="324"/>
            <ac:spMk id="4" creationId="{1345129D-CFCD-8348-79B0-24B578ADF673}"/>
          </ac:spMkLst>
        </pc:spChg>
        <pc:picChg chg="add mod">
          <ac:chgData name="MUNDAY, Kate (HAMPSHIRE AND ISLE OF WIGHT HEALTHCARE NHS FOUNDATION TRUST)" userId="035279d5-9155-4603-bc0e-fc77c16cbcf7" providerId="ADAL" clId="{3ACC2B3D-8AC8-4564-871D-FA900571067E}" dt="2025-11-21T17:09:52.377" v="383" actId="1076"/>
          <ac:picMkLst>
            <pc:docMk/>
            <pc:sldMk cId="1067900715" sldId="324"/>
            <ac:picMk id="3" creationId="{7A6D362E-669A-9F6F-EE54-375F4DD9E679}"/>
          </ac:picMkLst>
        </pc:picChg>
      </pc:sldChg>
      <pc:sldChg chg="addSp modSp new mod">
        <pc:chgData name="MUNDAY, Kate (HAMPSHIRE AND ISLE OF WIGHT HEALTHCARE NHS FOUNDATION TRUST)" userId="035279d5-9155-4603-bc0e-fc77c16cbcf7" providerId="ADAL" clId="{3ACC2B3D-8AC8-4564-871D-FA900571067E}" dt="2025-11-21T17:14:43.169" v="477" actId="1076"/>
        <pc:sldMkLst>
          <pc:docMk/>
          <pc:sldMk cId="2616845317" sldId="325"/>
        </pc:sldMkLst>
        <pc:spChg chg="add mod">
          <ac:chgData name="MUNDAY, Kate (HAMPSHIRE AND ISLE OF WIGHT HEALTHCARE NHS FOUNDATION TRUST)" userId="035279d5-9155-4603-bc0e-fc77c16cbcf7" providerId="ADAL" clId="{3ACC2B3D-8AC8-4564-871D-FA900571067E}" dt="2025-11-21T17:12:40.452" v="457" actId="255"/>
          <ac:spMkLst>
            <pc:docMk/>
            <pc:sldMk cId="2616845317" sldId="325"/>
            <ac:spMk id="2" creationId="{A1269F4D-1804-5CFA-6011-BBC3996FADB3}"/>
          </ac:spMkLst>
        </pc:spChg>
        <pc:picChg chg="add mod">
          <ac:chgData name="MUNDAY, Kate (HAMPSHIRE AND ISLE OF WIGHT HEALTHCARE NHS FOUNDATION TRUST)" userId="035279d5-9155-4603-bc0e-fc77c16cbcf7" providerId="ADAL" clId="{3ACC2B3D-8AC8-4564-871D-FA900571067E}" dt="2025-11-21T17:12:53.430" v="459" actId="1076"/>
          <ac:picMkLst>
            <pc:docMk/>
            <pc:sldMk cId="2616845317" sldId="325"/>
            <ac:picMk id="3" creationId="{73120389-D399-46BF-D5E0-F7AEF7744F77}"/>
          </ac:picMkLst>
        </pc:picChg>
        <pc:picChg chg="add mod">
          <ac:chgData name="MUNDAY, Kate (HAMPSHIRE AND ISLE OF WIGHT HEALTHCARE NHS FOUNDATION TRUST)" userId="035279d5-9155-4603-bc0e-fc77c16cbcf7" providerId="ADAL" clId="{3ACC2B3D-8AC8-4564-871D-FA900571067E}" dt="2025-11-21T17:14:38.025" v="475" actId="1076"/>
          <ac:picMkLst>
            <pc:docMk/>
            <pc:sldMk cId="2616845317" sldId="325"/>
            <ac:picMk id="4" creationId="{ACC374DA-21FA-19C2-6FC2-CB48901411AD}"/>
          </ac:picMkLst>
        </pc:picChg>
        <pc:picChg chg="add mod">
          <ac:chgData name="MUNDAY, Kate (HAMPSHIRE AND ISLE OF WIGHT HEALTHCARE NHS FOUNDATION TRUST)" userId="035279d5-9155-4603-bc0e-fc77c16cbcf7" providerId="ADAL" clId="{3ACC2B3D-8AC8-4564-871D-FA900571067E}" dt="2025-11-21T17:14:41.548" v="476" actId="1076"/>
          <ac:picMkLst>
            <pc:docMk/>
            <pc:sldMk cId="2616845317" sldId="325"/>
            <ac:picMk id="5" creationId="{99A751FE-744F-3C18-8D43-BDB3585D2077}"/>
          </ac:picMkLst>
        </pc:picChg>
        <pc:picChg chg="add mod">
          <ac:chgData name="MUNDAY, Kate (HAMPSHIRE AND ISLE OF WIGHT HEALTHCARE NHS FOUNDATION TRUST)" userId="035279d5-9155-4603-bc0e-fc77c16cbcf7" providerId="ADAL" clId="{3ACC2B3D-8AC8-4564-871D-FA900571067E}" dt="2025-11-21T17:14:43.169" v="477" actId="1076"/>
          <ac:picMkLst>
            <pc:docMk/>
            <pc:sldMk cId="2616845317" sldId="325"/>
            <ac:picMk id="6" creationId="{B8BB6309-CE59-E3F2-AB42-ABA905AECACE}"/>
          </ac:picMkLst>
        </pc:picChg>
        <pc:picChg chg="add mod">
          <ac:chgData name="MUNDAY, Kate (HAMPSHIRE AND ISLE OF WIGHT HEALTHCARE NHS FOUNDATION TRUST)" userId="035279d5-9155-4603-bc0e-fc77c16cbcf7" providerId="ADAL" clId="{3ACC2B3D-8AC8-4564-871D-FA900571067E}" dt="2025-11-21T17:14:16.983" v="472" actId="1076"/>
          <ac:picMkLst>
            <pc:docMk/>
            <pc:sldMk cId="2616845317" sldId="325"/>
            <ac:picMk id="7" creationId="{4C70E6AA-8D25-D810-6C77-C7A13905C085}"/>
          </ac:picMkLst>
        </pc:picChg>
        <pc:picChg chg="add mod">
          <ac:chgData name="MUNDAY, Kate (HAMPSHIRE AND ISLE OF WIGHT HEALTHCARE NHS FOUNDATION TRUST)" userId="035279d5-9155-4603-bc0e-fc77c16cbcf7" providerId="ADAL" clId="{3ACC2B3D-8AC8-4564-871D-FA900571067E}" dt="2025-11-21T17:14:31.776" v="474" actId="1076"/>
          <ac:picMkLst>
            <pc:docMk/>
            <pc:sldMk cId="2616845317" sldId="325"/>
            <ac:picMk id="8" creationId="{0932F054-BC3A-644F-4CFA-2D8F9AA8B89A}"/>
          </ac:picMkLst>
        </pc:picChg>
      </pc:sldChg>
      <pc:sldChg chg="addSp modSp new mod">
        <pc:chgData name="MUNDAY, Kate (HAMPSHIRE AND ISLE OF WIGHT HEALTHCARE NHS FOUNDATION TRUST)" userId="035279d5-9155-4603-bc0e-fc77c16cbcf7" providerId="ADAL" clId="{3ACC2B3D-8AC8-4564-871D-FA900571067E}" dt="2025-11-21T17:18:35.215" v="492" actId="1076"/>
        <pc:sldMkLst>
          <pc:docMk/>
          <pc:sldMk cId="2994954287" sldId="326"/>
        </pc:sldMkLst>
        <pc:spChg chg="add mod">
          <ac:chgData name="MUNDAY, Kate (HAMPSHIRE AND ISLE OF WIGHT HEALTHCARE NHS FOUNDATION TRUST)" userId="035279d5-9155-4603-bc0e-fc77c16cbcf7" providerId="ADAL" clId="{3ACC2B3D-8AC8-4564-871D-FA900571067E}" dt="2025-11-21T17:18:35.215" v="492" actId="1076"/>
          <ac:spMkLst>
            <pc:docMk/>
            <pc:sldMk cId="2994954287" sldId="326"/>
            <ac:spMk id="4" creationId="{973B5F6F-0FEE-ABA5-00A2-4D9F4F5C2014}"/>
          </ac:spMkLst>
        </pc:spChg>
        <pc:spChg chg="add mod">
          <ac:chgData name="MUNDAY, Kate (HAMPSHIRE AND ISLE OF WIGHT HEALTHCARE NHS FOUNDATION TRUST)" userId="035279d5-9155-4603-bc0e-fc77c16cbcf7" providerId="ADAL" clId="{3ACC2B3D-8AC8-4564-871D-FA900571067E}" dt="2025-11-21T17:18:23.995" v="490" actId="1076"/>
          <ac:spMkLst>
            <pc:docMk/>
            <pc:sldMk cId="2994954287" sldId="326"/>
            <ac:spMk id="7" creationId="{C0A1FD25-1CA3-4350-4587-FDBE8A958E43}"/>
          </ac:spMkLst>
        </pc:spChg>
        <pc:picChg chg="add mod">
          <ac:chgData name="MUNDAY, Kate (HAMPSHIRE AND ISLE OF WIGHT HEALTHCARE NHS FOUNDATION TRUST)" userId="035279d5-9155-4603-bc0e-fc77c16cbcf7" providerId="ADAL" clId="{3ACC2B3D-8AC8-4564-871D-FA900571067E}" dt="2025-11-21T17:18:26.166" v="491" actId="1076"/>
          <ac:picMkLst>
            <pc:docMk/>
            <pc:sldMk cId="2994954287" sldId="326"/>
            <ac:picMk id="2" creationId="{334E493A-D587-AD79-C139-E9AC37DBFA1D}"/>
          </ac:picMkLst>
        </pc:picChg>
        <pc:picChg chg="add mod">
          <ac:chgData name="MUNDAY, Kate (HAMPSHIRE AND ISLE OF WIGHT HEALTHCARE NHS FOUNDATION TRUST)" userId="035279d5-9155-4603-bc0e-fc77c16cbcf7" providerId="ADAL" clId="{3ACC2B3D-8AC8-4564-871D-FA900571067E}" dt="2025-11-21T17:18:19.621" v="489" actId="1076"/>
          <ac:picMkLst>
            <pc:docMk/>
            <pc:sldMk cId="2994954287" sldId="326"/>
            <ac:picMk id="5" creationId="{B84606CA-5F64-BCAF-7780-0EB4AD891F8D}"/>
          </ac:picMkLst>
        </pc:picChg>
      </pc:sldChg>
      <pc:sldChg chg="addSp modSp new mod">
        <pc:chgData name="MUNDAY, Kate (HAMPSHIRE AND ISLE OF WIGHT HEALTHCARE NHS FOUNDATION TRUST)" userId="035279d5-9155-4603-bc0e-fc77c16cbcf7" providerId="ADAL" clId="{3ACC2B3D-8AC8-4564-871D-FA900571067E}" dt="2025-11-21T17:20:41.847" v="506" actId="20577"/>
        <pc:sldMkLst>
          <pc:docMk/>
          <pc:sldMk cId="4016835690" sldId="327"/>
        </pc:sldMkLst>
        <pc:spChg chg="add mod">
          <ac:chgData name="MUNDAY, Kate (HAMPSHIRE AND ISLE OF WIGHT HEALTHCARE NHS FOUNDATION TRUST)" userId="035279d5-9155-4603-bc0e-fc77c16cbcf7" providerId="ADAL" clId="{3ACC2B3D-8AC8-4564-871D-FA900571067E}" dt="2025-11-21T17:19:53.784" v="496" actId="1076"/>
          <ac:spMkLst>
            <pc:docMk/>
            <pc:sldMk cId="4016835690" sldId="327"/>
            <ac:spMk id="3" creationId="{6E7DF7D0-659F-E92D-4B3F-9BE1E71D2438}"/>
          </ac:spMkLst>
        </pc:spChg>
        <pc:spChg chg="add mod">
          <ac:chgData name="MUNDAY, Kate (HAMPSHIRE AND ISLE OF WIGHT HEALTHCARE NHS FOUNDATION TRUST)" userId="035279d5-9155-4603-bc0e-fc77c16cbcf7" providerId="ADAL" clId="{3ACC2B3D-8AC8-4564-871D-FA900571067E}" dt="2025-11-21T17:20:41.847" v="506" actId="20577"/>
          <ac:spMkLst>
            <pc:docMk/>
            <pc:sldMk cId="4016835690" sldId="327"/>
            <ac:spMk id="5" creationId="{3318674D-EA0B-BBF2-4B62-C0EEFC6AA0BD}"/>
          </ac:spMkLst>
        </pc:spChg>
      </pc:sldChg>
      <pc:sldChg chg="addSp modSp new mod">
        <pc:chgData name="MUNDAY, Kate (HAMPSHIRE AND ISLE OF WIGHT HEALTHCARE NHS FOUNDATION TRUST)" userId="035279d5-9155-4603-bc0e-fc77c16cbcf7" providerId="ADAL" clId="{3ACC2B3D-8AC8-4564-871D-FA900571067E}" dt="2025-11-21T17:23:08.458" v="565" actId="1076"/>
        <pc:sldMkLst>
          <pc:docMk/>
          <pc:sldMk cId="150406696" sldId="328"/>
        </pc:sldMkLst>
        <pc:spChg chg="add mod">
          <ac:chgData name="MUNDAY, Kate (HAMPSHIRE AND ISLE OF WIGHT HEALTHCARE NHS FOUNDATION TRUST)" userId="035279d5-9155-4603-bc0e-fc77c16cbcf7" providerId="ADAL" clId="{3ACC2B3D-8AC8-4564-871D-FA900571067E}" dt="2025-11-21T17:23:08.458" v="565" actId="1076"/>
          <ac:spMkLst>
            <pc:docMk/>
            <pc:sldMk cId="150406696" sldId="328"/>
            <ac:spMk id="2" creationId="{B822B265-B916-4E53-75C3-0E1094AF8711}"/>
          </ac:spMkLst>
        </pc:spChg>
        <pc:picChg chg="add mod">
          <ac:chgData name="MUNDAY, Kate (HAMPSHIRE AND ISLE OF WIGHT HEALTHCARE NHS FOUNDATION TRUST)" userId="035279d5-9155-4603-bc0e-fc77c16cbcf7" providerId="ADAL" clId="{3ACC2B3D-8AC8-4564-871D-FA900571067E}" dt="2025-11-21T17:23:05.051" v="564" actId="1076"/>
          <ac:picMkLst>
            <pc:docMk/>
            <pc:sldMk cId="150406696" sldId="328"/>
            <ac:picMk id="3" creationId="{B7A2925B-30C9-9DE3-2D9D-183E71DE279B}"/>
          </ac:picMkLst>
        </pc:picChg>
      </pc:sldChg>
      <pc:sldChg chg="addSp modSp new mod modNotesTx">
        <pc:chgData name="MUNDAY, Kate (HAMPSHIRE AND ISLE OF WIGHT HEALTHCARE NHS FOUNDATION TRUST)" userId="035279d5-9155-4603-bc0e-fc77c16cbcf7" providerId="ADAL" clId="{3ACC2B3D-8AC8-4564-871D-FA900571067E}" dt="2025-11-24T16:23:34.845" v="593" actId="20577"/>
        <pc:sldMkLst>
          <pc:docMk/>
          <pc:sldMk cId="1607422098" sldId="329"/>
        </pc:sldMkLst>
        <pc:spChg chg="add mod">
          <ac:chgData name="MUNDAY, Kate (HAMPSHIRE AND ISLE OF WIGHT HEALTHCARE NHS FOUNDATION TRUST)" userId="035279d5-9155-4603-bc0e-fc77c16cbcf7" providerId="ADAL" clId="{3ACC2B3D-8AC8-4564-871D-FA900571067E}" dt="2025-11-24T16:22:01.130" v="585" actId="207"/>
          <ac:spMkLst>
            <pc:docMk/>
            <pc:sldMk cId="1607422098" sldId="329"/>
            <ac:spMk id="3" creationId="{51B29AD5-4EE0-D4CD-20EC-7954BC652D60}"/>
          </ac:spMkLst>
        </pc:spChg>
        <pc:spChg chg="add mod">
          <ac:chgData name="MUNDAY, Kate (HAMPSHIRE AND ISLE OF WIGHT HEALTHCARE NHS FOUNDATION TRUST)" userId="035279d5-9155-4603-bc0e-fc77c16cbcf7" providerId="ADAL" clId="{3ACC2B3D-8AC8-4564-871D-FA900571067E}" dt="2025-11-24T16:19:23.222" v="570" actId="1076"/>
          <ac:spMkLst>
            <pc:docMk/>
            <pc:sldMk cId="1607422098" sldId="329"/>
            <ac:spMk id="5" creationId="{221D01C6-334D-0480-470B-A70565A660A4}"/>
          </ac:spMkLst>
        </pc:spChg>
        <pc:picChg chg="add mod">
          <ac:chgData name="MUNDAY, Kate (HAMPSHIRE AND ISLE OF WIGHT HEALTHCARE NHS FOUNDATION TRUST)" userId="035279d5-9155-4603-bc0e-fc77c16cbcf7" providerId="ADAL" clId="{3ACC2B3D-8AC8-4564-871D-FA900571067E}" dt="2025-11-24T16:21:06.921" v="581" actId="1076"/>
          <ac:picMkLst>
            <pc:docMk/>
            <pc:sldMk cId="1607422098" sldId="329"/>
            <ac:picMk id="6" creationId="{04E75A1B-1CA2-21D8-8622-9B3AA3326AA7}"/>
          </ac:picMkLst>
        </pc:picChg>
        <pc:picChg chg="add mod">
          <ac:chgData name="MUNDAY, Kate (HAMPSHIRE AND ISLE OF WIGHT HEALTHCARE NHS FOUNDATION TRUST)" userId="035279d5-9155-4603-bc0e-fc77c16cbcf7" providerId="ADAL" clId="{3ACC2B3D-8AC8-4564-871D-FA900571067E}" dt="2025-11-24T16:21:00.492" v="580" actId="1076"/>
          <ac:picMkLst>
            <pc:docMk/>
            <pc:sldMk cId="1607422098" sldId="329"/>
            <ac:picMk id="7" creationId="{02F4F20B-B569-1112-88A9-070735A69C50}"/>
          </ac:picMkLst>
        </pc:picChg>
        <pc:picChg chg="add mod">
          <ac:chgData name="MUNDAY, Kate (HAMPSHIRE AND ISLE OF WIGHT HEALTHCARE NHS FOUNDATION TRUST)" userId="035279d5-9155-4603-bc0e-fc77c16cbcf7" providerId="ADAL" clId="{3ACC2B3D-8AC8-4564-871D-FA900571067E}" dt="2025-11-24T16:20:30.258" v="576" actId="1076"/>
          <ac:picMkLst>
            <pc:docMk/>
            <pc:sldMk cId="1607422098" sldId="329"/>
            <ac:picMk id="8" creationId="{DDA86E13-C589-0FE7-E9D9-18CDD66BC9AD}"/>
          </ac:picMkLst>
        </pc:picChg>
        <pc:picChg chg="add mod">
          <ac:chgData name="MUNDAY, Kate (HAMPSHIRE AND ISLE OF WIGHT HEALTHCARE NHS FOUNDATION TRUST)" userId="035279d5-9155-4603-bc0e-fc77c16cbcf7" providerId="ADAL" clId="{3ACC2B3D-8AC8-4564-871D-FA900571067E}" dt="2025-11-24T16:20:58.599" v="579" actId="1076"/>
          <ac:picMkLst>
            <pc:docMk/>
            <pc:sldMk cId="1607422098" sldId="329"/>
            <ac:picMk id="9" creationId="{5C3A7BA2-0382-9E65-322C-F843647E2D94}"/>
          </ac:picMkLst>
        </pc:picChg>
      </pc:sldChg>
      <pc:sldChg chg="addSp delSp modSp new mod">
        <pc:chgData name="MUNDAY, Kate (HAMPSHIRE AND ISLE OF WIGHT HEALTHCARE NHS FOUNDATION TRUST)" userId="035279d5-9155-4603-bc0e-fc77c16cbcf7" providerId="ADAL" clId="{3ACC2B3D-8AC8-4564-871D-FA900571067E}" dt="2025-11-24T16:30:37.713" v="638" actId="1076"/>
        <pc:sldMkLst>
          <pc:docMk/>
          <pc:sldMk cId="1352438419" sldId="330"/>
        </pc:sldMkLst>
        <pc:spChg chg="add mod">
          <ac:chgData name="MUNDAY, Kate (HAMPSHIRE AND ISLE OF WIGHT HEALTHCARE NHS FOUNDATION TRUST)" userId="035279d5-9155-4603-bc0e-fc77c16cbcf7" providerId="ADAL" clId="{3ACC2B3D-8AC8-4564-871D-FA900571067E}" dt="2025-11-24T16:29:24.571" v="634" actId="1076"/>
          <ac:spMkLst>
            <pc:docMk/>
            <pc:sldMk cId="1352438419" sldId="330"/>
            <ac:spMk id="3" creationId="{FCF3953A-F55C-9025-F17D-FB87A5072AAC}"/>
          </ac:spMkLst>
        </pc:spChg>
        <pc:spChg chg="add mod">
          <ac:chgData name="MUNDAY, Kate (HAMPSHIRE AND ISLE OF WIGHT HEALTHCARE NHS FOUNDATION TRUST)" userId="035279d5-9155-4603-bc0e-fc77c16cbcf7" providerId="ADAL" clId="{3ACC2B3D-8AC8-4564-871D-FA900571067E}" dt="2025-11-24T16:29:16.148" v="633" actId="255"/>
          <ac:spMkLst>
            <pc:docMk/>
            <pc:sldMk cId="1352438419" sldId="330"/>
            <ac:spMk id="5" creationId="{A22E4D66-7533-CEE9-967D-F5171AC66074}"/>
          </ac:spMkLst>
        </pc:spChg>
        <pc:picChg chg="add mod">
          <ac:chgData name="MUNDAY, Kate (HAMPSHIRE AND ISLE OF WIGHT HEALTHCARE NHS FOUNDATION TRUST)" userId="035279d5-9155-4603-bc0e-fc77c16cbcf7" providerId="ADAL" clId="{3ACC2B3D-8AC8-4564-871D-FA900571067E}" dt="2025-11-24T16:30:37.713" v="638" actId="1076"/>
          <ac:picMkLst>
            <pc:docMk/>
            <pc:sldMk cId="1352438419" sldId="330"/>
            <ac:picMk id="6" creationId="{815B464C-3BDE-9B70-5512-F3FAD67308DD}"/>
          </ac:picMkLst>
        </pc:picChg>
      </pc:sldChg>
      <pc:sldChg chg="addSp modSp new mod">
        <pc:chgData name="MUNDAY, Kate (HAMPSHIRE AND ISLE OF WIGHT HEALTHCARE NHS FOUNDATION TRUST)" userId="035279d5-9155-4603-bc0e-fc77c16cbcf7" providerId="ADAL" clId="{3ACC2B3D-8AC8-4564-871D-FA900571067E}" dt="2025-11-24T16:38:37.758" v="662" actId="14100"/>
        <pc:sldMkLst>
          <pc:docMk/>
          <pc:sldMk cId="2711415337" sldId="331"/>
        </pc:sldMkLst>
        <pc:picChg chg="add mod modCrop">
          <ac:chgData name="MUNDAY, Kate (HAMPSHIRE AND ISLE OF WIGHT HEALTHCARE NHS FOUNDATION TRUST)" userId="035279d5-9155-4603-bc0e-fc77c16cbcf7" providerId="ADAL" clId="{3ACC2B3D-8AC8-4564-871D-FA900571067E}" dt="2025-11-24T16:38:37.758" v="662" actId="14100"/>
          <ac:picMkLst>
            <pc:docMk/>
            <pc:sldMk cId="2711415337" sldId="331"/>
            <ac:picMk id="2" creationId="{8CA7C286-C583-0F73-2083-06EAE658A48F}"/>
          </ac:picMkLst>
        </pc:picChg>
        <pc:picChg chg="add mod modCrop">
          <ac:chgData name="MUNDAY, Kate (HAMPSHIRE AND ISLE OF WIGHT HEALTHCARE NHS FOUNDATION TRUST)" userId="035279d5-9155-4603-bc0e-fc77c16cbcf7" providerId="ADAL" clId="{3ACC2B3D-8AC8-4564-871D-FA900571067E}" dt="2025-11-24T16:38:24.176" v="660" actId="1076"/>
          <ac:picMkLst>
            <pc:docMk/>
            <pc:sldMk cId="2711415337" sldId="331"/>
            <ac:picMk id="3" creationId="{30C32749-9945-7ABA-93D5-3773824CB1E5}"/>
          </ac:picMkLst>
        </pc:picChg>
        <pc:picChg chg="add mod modCrop">
          <ac:chgData name="MUNDAY, Kate (HAMPSHIRE AND ISLE OF WIGHT HEALTHCARE NHS FOUNDATION TRUST)" userId="035279d5-9155-4603-bc0e-fc77c16cbcf7" providerId="ADAL" clId="{3ACC2B3D-8AC8-4564-871D-FA900571067E}" dt="2025-11-24T16:38:17.031" v="658" actId="1076"/>
          <ac:picMkLst>
            <pc:docMk/>
            <pc:sldMk cId="2711415337" sldId="331"/>
            <ac:picMk id="4" creationId="{8F93FF81-D13D-C181-0C5E-59C9486763E9}"/>
          </ac:picMkLst>
        </pc:picChg>
      </pc:sldChg>
      <pc:sldChg chg="addSp modSp new mod">
        <pc:chgData name="MUNDAY, Kate (HAMPSHIRE AND ISLE OF WIGHT HEALTHCARE NHS FOUNDATION TRUST)" userId="035279d5-9155-4603-bc0e-fc77c16cbcf7" providerId="ADAL" clId="{3ACC2B3D-8AC8-4564-871D-FA900571067E}" dt="2025-11-24T16:47:08.426" v="758" actId="1076"/>
        <pc:sldMkLst>
          <pc:docMk/>
          <pc:sldMk cId="2223087842" sldId="332"/>
        </pc:sldMkLst>
        <pc:spChg chg="add mod">
          <ac:chgData name="MUNDAY, Kate (HAMPSHIRE AND ISLE OF WIGHT HEALTHCARE NHS FOUNDATION TRUST)" userId="035279d5-9155-4603-bc0e-fc77c16cbcf7" providerId="ADAL" clId="{3ACC2B3D-8AC8-4564-871D-FA900571067E}" dt="2025-11-24T16:47:08.426" v="758" actId="1076"/>
          <ac:spMkLst>
            <pc:docMk/>
            <pc:sldMk cId="2223087842" sldId="332"/>
            <ac:spMk id="3" creationId="{978E255D-7768-3E12-CDF8-1FC30CB99C11}"/>
          </ac:spMkLst>
        </pc:spChg>
        <pc:picChg chg="add mod">
          <ac:chgData name="MUNDAY, Kate (HAMPSHIRE AND ISLE OF WIGHT HEALTHCARE NHS FOUNDATION TRUST)" userId="035279d5-9155-4603-bc0e-fc77c16cbcf7" providerId="ADAL" clId="{3ACC2B3D-8AC8-4564-871D-FA900571067E}" dt="2025-11-24T16:46:11.252" v="674" actId="1076"/>
          <ac:picMkLst>
            <pc:docMk/>
            <pc:sldMk cId="2223087842" sldId="332"/>
            <ac:picMk id="2" creationId="{38F71376-3E5D-226F-59D3-8A41D90F894C}"/>
          </ac:picMkLst>
        </pc:picChg>
      </pc:sldChg>
    </pc:docChg>
  </pc:docChgLst>
  <pc:docChgLst>
    <pc:chgData name="MUNDAY, Kate (HAMPSHIRE AND ISLE OF WIGHT HEALTHCARE NHS FOUNDATION TRUST)" userId="035279d5-9155-4603-bc0e-fc77c16cbcf7" providerId="ADAL" clId="{1A336C16-21BE-4BAF-8953-7C31C5925A05}"/>
    <pc:docChg chg="modSld">
      <pc:chgData name="MUNDAY, Kate (HAMPSHIRE AND ISLE OF WIGHT HEALTHCARE NHS FOUNDATION TRUST)" userId="035279d5-9155-4603-bc0e-fc77c16cbcf7" providerId="ADAL" clId="{1A336C16-21BE-4BAF-8953-7C31C5925A05}" dt="2025-12-12T15:14:14.728" v="1" actId="5793"/>
      <pc:docMkLst>
        <pc:docMk/>
      </pc:docMkLst>
      <pc:sldChg chg="modSp mod">
        <pc:chgData name="MUNDAY, Kate (HAMPSHIRE AND ISLE OF WIGHT HEALTHCARE NHS FOUNDATION TRUST)" userId="035279d5-9155-4603-bc0e-fc77c16cbcf7" providerId="ADAL" clId="{1A336C16-21BE-4BAF-8953-7C31C5925A05}" dt="2025-12-12T15:14:14.728" v="1" actId="5793"/>
        <pc:sldMkLst>
          <pc:docMk/>
          <pc:sldMk cId="3590423140" sldId="288"/>
        </pc:sldMkLst>
        <pc:spChg chg="mod">
          <ac:chgData name="MUNDAY, Kate (HAMPSHIRE AND ISLE OF WIGHT HEALTHCARE NHS FOUNDATION TRUST)" userId="035279d5-9155-4603-bc0e-fc77c16cbcf7" providerId="ADAL" clId="{1A336C16-21BE-4BAF-8953-7C31C5925A05}" dt="2025-12-12T15:14:14.728" v="1" actId="5793"/>
          <ac:spMkLst>
            <pc:docMk/>
            <pc:sldMk cId="3590423140" sldId="288"/>
            <ac:spMk id="4" creationId="{130F0ED2-5B43-717F-FA91-A725648F76F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D0E04B-95EC-4204-85C4-264A39E20548}" type="doc">
      <dgm:prSet loTypeId="urn:microsoft.com/office/officeart/2005/8/layout/hProcess9" loCatId="process" qsTypeId="urn:microsoft.com/office/officeart/2005/8/quickstyle/simple1" qsCatId="simple" csTypeId="urn:microsoft.com/office/officeart/2005/8/colors/colorful1" csCatId="colorful" phldr="1"/>
      <dgm:spPr/>
    </dgm:pt>
    <dgm:pt modelId="{5808FAF1-175A-4684-8B1E-02C985C692B6}">
      <dgm:prSet phldrT="[Text]"/>
      <dgm:spPr/>
      <dgm:t>
        <a:bodyPr/>
        <a:lstStyle/>
        <a:p>
          <a:r>
            <a:rPr lang="en-GB" b="1" u="sng" dirty="0"/>
            <a:t>Antecedent</a:t>
          </a:r>
        </a:p>
        <a:p>
          <a:r>
            <a:rPr lang="en-GB" dirty="0"/>
            <a:t>Events or interactions that happen before the behaviour occurs (inc. triggers)</a:t>
          </a:r>
        </a:p>
      </dgm:t>
    </dgm:pt>
    <dgm:pt modelId="{E585094A-036D-4666-8876-9678AD1530C4}" type="parTrans" cxnId="{1058C3FF-A103-44D1-9534-9FAC1B0B7108}">
      <dgm:prSet/>
      <dgm:spPr/>
      <dgm:t>
        <a:bodyPr/>
        <a:lstStyle/>
        <a:p>
          <a:endParaRPr lang="en-GB"/>
        </a:p>
      </dgm:t>
    </dgm:pt>
    <dgm:pt modelId="{6CC9B872-32E9-4134-A3E8-B27AD5246261}" type="sibTrans" cxnId="{1058C3FF-A103-44D1-9534-9FAC1B0B7108}">
      <dgm:prSet/>
      <dgm:spPr/>
      <dgm:t>
        <a:bodyPr/>
        <a:lstStyle/>
        <a:p>
          <a:endParaRPr lang="en-GB"/>
        </a:p>
      </dgm:t>
    </dgm:pt>
    <dgm:pt modelId="{E9951338-593F-4414-B821-B2B5AB382ACE}">
      <dgm:prSet phldrT="[Text]"/>
      <dgm:spPr/>
      <dgm:t>
        <a:bodyPr/>
        <a:lstStyle/>
        <a:p>
          <a:r>
            <a:rPr lang="en-GB" b="1" u="sng" dirty="0"/>
            <a:t>Behaviour </a:t>
          </a:r>
        </a:p>
        <a:p>
          <a:r>
            <a:rPr lang="en-GB" dirty="0"/>
            <a:t>Behaviour or sequence which has occurred</a:t>
          </a:r>
        </a:p>
      </dgm:t>
    </dgm:pt>
    <dgm:pt modelId="{91D95BBA-55F8-44C7-ADAB-F74D268D62B2}" type="parTrans" cxnId="{9612D63A-9EEC-4F80-917B-A62A5C73FCA3}">
      <dgm:prSet/>
      <dgm:spPr/>
      <dgm:t>
        <a:bodyPr/>
        <a:lstStyle/>
        <a:p>
          <a:endParaRPr lang="en-GB"/>
        </a:p>
      </dgm:t>
    </dgm:pt>
    <dgm:pt modelId="{F3D6700C-6E0E-489D-B681-FEE901A63A65}" type="sibTrans" cxnId="{9612D63A-9EEC-4F80-917B-A62A5C73FCA3}">
      <dgm:prSet/>
      <dgm:spPr/>
      <dgm:t>
        <a:bodyPr/>
        <a:lstStyle/>
        <a:p>
          <a:endParaRPr lang="en-GB"/>
        </a:p>
      </dgm:t>
    </dgm:pt>
    <dgm:pt modelId="{AB2F82E6-F575-4942-9E70-E49A9575EFD9}">
      <dgm:prSet phldrT="[Text]"/>
      <dgm:spPr/>
      <dgm:t>
        <a:bodyPr/>
        <a:lstStyle/>
        <a:p>
          <a:r>
            <a:rPr lang="en-GB" b="1" u="sng" dirty="0"/>
            <a:t>Consequence</a:t>
          </a:r>
        </a:p>
        <a:p>
          <a:r>
            <a:rPr lang="en-GB" dirty="0"/>
            <a:t>Events or interactions which happen after/because of the behaviour</a:t>
          </a:r>
        </a:p>
      </dgm:t>
    </dgm:pt>
    <dgm:pt modelId="{343835E0-D028-4117-B298-F3F37BD8A9A4}" type="parTrans" cxnId="{B97D59FA-DFB1-4A81-80FC-1F4ADD6EC057}">
      <dgm:prSet/>
      <dgm:spPr/>
      <dgm:t>
        <a:bodyPr/>
        <a:lstStyle/>
        <a:p>
          <a:endParaRPr lang="en-GB"/>
        </a:p>
      </dgm:t>
    </dgm:pt>
    <dgm:pt modelId="{D867FFD2-0320-4F85-82C4-B78C2CB6F2DA}" type="sibTrans" cxnId="{B97D59FA-DFB1-4A81-80FC-1F4ADD6EC057}">
      <dgm:prSet/>
      <dgm:spPr/>
      <dgm:t>
        <a:bodyPr/>
        <a:lstStyle/>
        <a:p>
          <a:endParaRPr lang="en-GB"/>
        </a:p>
      </dgm:t>
    </dgm:pt>
    <dgm:pt modelId="{45A60778-F0BF-49A1-AB31-53B279A34037}" type="pres">
      <dgm:prSet presAssocID="{2CD0E04B-95EC-4204-85C4-264A39E20548}" presName="CompostProcess" presStyleCnt="0">
        <dgm:presLayoutVars>
          <dgm:dir/>
          <dgm:resizeHandles val="exact"/>
        </dgm:presLayoutVars>
      </dgm:prSet>
      <dgm:spPr/>
    </dgm:pt>
    <dgm:pt modelId="{DC58E132-1C89-4541-9539-38576DB34135}" type="pres">
      <dgm:prSet presAssocID="{2CD0E04B-95EC-4204-85C4-264A39E20548}" presName="arrow" presStyleLbl="bgShp" presStyleIdx="0" presStyleCnt="1"/>
      <dgm:spPr/>
    </dgm:pt>
    <dgm:pt modelId="{D11D2653-ECAB-495C-807A-57F52FFBAFEF}" type="pres">
      <dgm:prSet presAssocID="{2CD0E04B-95EC-4204-85C4-264A39E20548}" presName="linearProcess" presStyleCnt="0"/>
      <dgm:spPr/>
    </dgm:pt>
    <dgm:pt modelId="{B5E8B66D-FACE-47B3-9EEE-6C31E431582A}" type="pres">
      <dgm:prSet presAssocID="{5808FAF1-175A-4684-8B1E-02C985C692B6}" presName="textNode" presStyleLbl="node1" presStyleIdx="0" presStyleCnt="3">
        <dgm:presLayoutVars>
          <dgm:bulletEnabled val="1"/>
        </dgm:presLayoutVars>
      </dgm:prSet>
      <dgm:spPr/>
    </dgm:pt>
    <dgm:pt modelId="{DFC52B6A-7DBA-48E5-B421-8C047C19A66F}" type="pres">
      <dgm:prSet presAssocID="{6CC9B872-32E9-4134-A3E8-B27AD5246261}" presName="sibTrans" presStyleCnt="0"/>
      <dgm:spPr/>
    </dgm:pt>
    <dgm:pt modelId="{CFEDCA0F-96D3-42C3-A23D-9CF4AF6DE58D}" type="pres">
      <dgm:prSet presAssocID="{E9951338-593F-4414-B821-B2B5AB382ACE}" presName="textNode" presStyleLbl="node1" presStyleIdx="1" presStyleCnt="3">
        <dgm:presLayoutVars>
          <dgm:bulletEnabled val="1"/>
        </dgm:presLayoutVars>
      </dgm:prSet>
      <dgm:spPr/>
    </dgm:pt>
    <dgm:pt modelId="{99818D4E-DEDD-419B-A484-81A80547E64B}" type="pres">
      <dgm:prSet presAssocID="{F3D6700C-6E0E-489D-B681-FEE901A63A65}" presName="sibTrans" presStyleCnt="0"/>
      <dgm:spPr/>
    </dgm:pt>
    <dgm:pt modelId="{CA51166E-A4FC-4436-A9AF-3BFBDF3C4E9D}" type="pres">
      <dgm:prSet presAssocID="{AB2F82E6-F575-4942-9E70-E49A9575EFD9}" presName="textNode" presStyleLbl="node1" presStyleIdx="2" presStyleCnt="3">
        <dgm:presLayoutVars>
          <dgm:bulletEnabled val="1"/>
        </dgm:presLayoutVars>
      </dgm:prSet>
      <dgm:spPr/>
    </dgm:pt>
  </dgm:ptLst>
  <dgm:cxnLst>
    <dgm:cxn modelId="{2EEBD136-662F-4904-97F9-74FDF5EA1B42}" type="presOf" srcId="{5808FAF1-175A-4684-8B1E-02C985C692B6}" destId="{B5E8B66D-FACE-47B3-9EEE-6C31E431582A}" srcOrd="0" destOrd="0" presId="urn:microsoft.com/office/officeart/2005/8/layout/hProcess9"/>
    <dgm:cxn modelId="{9612D63A-9EEC-4F80-917B-A62A5C73FCA3}" srcId="{2CD0E04B-95EC-4204-85C4-264A39E20548}" destId="{E9951338-593F-4414-B821-B2B5AB382ACE}" srcOrd="1" destOrd="0" parTransId="{91D95BBA-55F8-44C7-ADAB-F74D268D62B2}" sibTransId="{F3D6700C-6E0E-489D-B681-FEE901A63A65}"/>
    <dgm:cxn modelId="{C7C50D7C-5AAE-46B3-A219-AA27867F13AE}" type="presOf" srcId="{AB2F82E6-F575-4942-9E70-E49A9575EFD9}" destId="{CA51166E-A4FC-4436-A9AF-3BFBDF3C4E9D}" srcOrd="0" destOrd="0" presId="urn:microsoft.com/office/officeart/2005/8/layout/hProcess9"/>
    <dgm:cxn modelId="{16CB8389-B93A-486B-8463-845E395DD143}" type="presOf" srcId="{E9951338-593F-4414-B821-B2B5AB382ACE}" destId="{CFEDCA0F-96D3-42C3-A23D-9CF4AF6DE58D}" srcOrd="0" destOrd="0" presId="urn:microsoft.com/office/officeart/2005/8/layout/hProcess9"/>
    <dgm:cxn modelId="{617579E9-700E-44ED-8EF5-1A7CDFCFD9E8}" type="presOf" srcId="{2CD0E04B-95EC-4204-85C4-264A39E20548}" destId="{45A60778-F0BF-49A1-AB31-53B279A34037}" srcOrd="0" destOrd="0" presId="urn:microsoft.com/office/officeart/2005/8/layout/hProcess9"/>
    <dgm:cxn modelId="{B97D59FA-DFB1-4A81-80FC-1F4ADD6EC057}" srcId="{2CD0E04B-95EC-4204-85C4-264A39E20548}" destId="{AB2F82E6-F575-4942-9E70-E49A9575EFD9}" srcOrd="2" destOrd="0" parTransId="{343835E0-D028-4117-B298-F3F37BD8A9A4}" sibTransId="{D867FFD2-0320-4F85-82C4-B78C2CB6F2DA}"/>
    <dgm:cxn modelId="{1058C3FF-A103-44D1-9534-9FAC1B0B7108}" srcId="{2CD0E04B-95EC-4204-85C4-264A39E20548}" destId="{5808FAF1-175A-4684-8B1E-02C985C692B6}" srcOrd="0" destOrd="0" parTransId="{E585094A-036D-4666-8876-9678AD1530C4}" sibTransId="{6CC9B872-32E9-4134-A3E8-B27AD5246261}"/>
    <dgm:cxn modelId="{9C6C35FA-0960-4563-AD60-F044C1856DF8}" type="presParOf" srcId="{45A60778-F0BF-49A1-AB31-53B279A34037}" destId="{DC58E132-1C89-4541-9539-38576DB34135}" srcOrd="0" destOrd="0" presId="urn:microsoft.com/office/officeart/2005/8/layout/hProcess9"/>
    <dgm:cxn modelId="{E021AE33-297C-44C3-BE6C-884218575D7D}" type="presParOf" srcId="{45A60778-F0BF-49A1-AB31-53B279A34037}" destId="{D11D2653-ECAB-495C-807A-57F52FFBAFEF}" srcOrd="1" destOrd="0" presId="urn:microsoft.com/office/officeart/2005/8/layout/hProcess9"/>
    <dgm:cxn modelId="{F3946080-B39D-4ACD-9F60-B5F47E4033A4}" type="presParOf" srcId="{D11D2653-ECAB-495C-807A-57F52FFBAFEF}" destId="{B5E8B66D-FACE-47B3-9EEE-6C31E431582A}" srcOrd="0" destOrd="0" presId="urn:microsoft.com/office/officeart/2005/8/layout/hProcess9"/>
    <dgm:cxn modelId="{73E23E29-9862-4327-8184-A4190D0DEEF3}" type="presParOf" srcId="{D11D2653-ECAB-495C-807A-57F52FFBAFEF}" destId="{DFC52B6A-7DBA-48E5-B421-8C047C19A66F}" srcOrd="1" destOrd="0" presId="urn:microsoft.com/office/officeart/2005/8/layout/hProcess9"/>
    <dgm:cxn modelId="{3A00ED15-16F2-426F-BAA5-422F7528C062}" type="presParOf" srcId="{D11D2653-ECAB-495C-807A-57F52FFBAFEF}" destId="{CFEDCA0F-96D3-42C3-A23D-9CF4AF6DE58D}" srcOrd="2" destOrd="0" presId="urn:microsoft.com/office/officeart/2005/8/layout/hProcess9"/>
    <dgm:cxn modelId="{3F793CEB-3F47-42F7-BEA4-84979C9B4C09}" type="presParOf" srcId="{D11D2653-ECAB-495C-807A-57F52FFBAFEF}" destId="{99818D4E-DEDD-419B-A484-81A80547E64B}" srcOrd="3" destOrd="0" presId="urn:microsoft.com/office/officeart/2005/8/layout/hProcess9"/>
    <dgm:cxn modelId="{E0B2CBC1-7816-49F8-AFAF-D27D6F249F18}" type="presParOf" srcId="{D11D2653-ECAB-495C-807A-57F52FFBAFEF}" destId="{CA51166E-A4FC-4436-A9AF-3BFBDF3C4E9D}"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58E132-1C89-4541-9539-38576DB34135}">
      <dsp:nvSpPr>
        <dsp:cNvPr id="0" name=""/>
        <dsp:cNvSpPr/>
      </dsp:nvSpPr>
      <dsp:spPr>
        <a:xfrm>
          <a:off x="510853" y="0"/>
          <a:ext cx="5789668" cy="4303110"/>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E8B66D-FACE-47B3-9EEE-6C31E431582A}">
      <dsp:nvSpPr>
        <dsp:cNvPr id="0" name=""/>
        <dsp:cNvSpPr/>
      </dsp:nvSpPr>
      <dsp:spPr>
        <a:xfrm>
          <a:off x="230815" y="1290933"/>
          <a:ext cx="2043412" cy="172124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u="sng" kern="1200" dirty="0"/>
            <a:t>Antecedent</a:t>
          </a:r>
        </a:p>
        <a:p>
          <a:pPr marL="0" lvl="0" indent="0" algn="ctr" defTabSz="711200">
            <a:lnSpc>
              <a:spcPct val="90000"/>
            </a:lnSpc>
            <a:spcBef>
              <a:spcPct val="0"/>
            </a:spcBef>
            <a:spcAft>
              <a:spcPct val="35000"/>
            </a:spcAft>
            <a:buNone/>
          </a:pPr>
          <a:r>
            <a:rPr lang="en-GB" sz="1600" kern="1200" dirty="0"/>
            <a:t>Events or interactions that happen before the behaviour occurs (inc. triggers)</a:t>
          </a:r>
        </a:p>
      </dsp:txBody>
      <dsp:txXfrm>
        <a:off x="314839" y="1374957"/>
        <a:ext cx="1875364" cy="1553196"/>
      </dsp:txXfrm>
    </dsp:sp>
    <dsp:sp modelId="{CFEDCA0F-96D3-42C3-A23D-9CF4AF6DE58D}">
      <dsp:nvSpPr>
        <dsp:cNvPr id="0" name=""/>
        <dsp:cNvSpPr/>
      </dsp:nvSpPr>
      <dsp:spPr>
        <a:xfrm>
          <a:off x="2383981" y="1290933"/>
          <a:ext cx="2043412" cy="172124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u="sng" kern="1200" dirty="0"/>
            <a:t>Behaviour </a:t>
          </a:r>
        </a:p>
        <a:p>
          <a:pPr marL="0" lvl="0" indent="0" algn="ctr" defTabSz="711200">
            <a:lnSpc>
              <a:spcPct val="90000"/>
            </a:lnSpc>
            <a:spcBef>
              <a:spcPct val="0"/>
            </a:spcBef>
            <a:spcAft>
              <a:spcPct val="35000"/>
            </a:spcAft>
            <a:buNone/>
          </a:pPr>
          <a:r>
            <a:rPr lang="en-GB" sz="1600" kern="1200" dirty="0"/>
            <a:t>Behaviour or sequence which has occurred</a:t>
          </a:r>
        </a:p>
      </dsp:txBody>
      <dsp:txXfrm>
        <a:off x="2468005" y="1374957"/>
        <a:ext cx="1875364" cy="1553196"/>
      </dsp:txXfrm>
    </dsp:sp>
    <dsp:sp modelId="{CA51166E-A4FC-4436-A9AF-3BFBDF3C4E9D}">
      <dsp:nvSpPr>
        <dsp:cNvPr id="0" name=""/>
        <dsp:cNvSpPr/>
      </dsp:nvSpPr>
      <dsp:spPr>
        <a:xfrm>
          <a:off x="4537147" y="1290933"/>
          <a:ext cx="2043412" cy="172124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u="sng" kern="1200" dirty="0"/>
            <a:t>Consequence</a:t>
          </a:r>
        </a:p>
        <a:p>
          <a:pPr marL="0" lvl="0" indent="0" algn="ctr" defTabSz="711200">
            <a:lnSpc>
              <a:spcPct val="90000"/>
            </a:lnSpc>
            <a:spcBef>
              <a:spcPct val="0"/>
            </a:spcBef>
            <a:spcAft>
              <a:spcPct val="35000"/>
            </a:spcAft>
            <a:buNone/>
          </a:pPr>
          <a:r>
            <a:rPr lang="en-GB" sz="1600" kern="1200" dirty="0"/>
            <a:t>Events or interactions which happen after/because of the behaviour</a:t>
          </a:r>
        </a:p>
      </dsp:txBody>
      <dsp:txXfrm>
        <a:off x="4621171" y="1374957"/>
        <a:ext cx="1875364" cy="155319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A04108-D12B-4388-88F8-EF7B54606B0F}" type="datetimeFigureOut">
              <a:rPr lang="en-GB" smtClean="0"/>
              <a:t>19/01/2026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D7B915-2538-4849-89A2-BE7C1695F14C}" type="slidenum">
              <a:rPr lang="en-GB" smtClean="0"/>
              <a:t>‹#›</a:t>
            </a:fld>
            <a:endParaRPr lang="en-GB"/>
          </a:p>
        </p:txBody>
      </p:sp>
    </p:spTree>
    <p:extLst>
      <p:ext uri="{BB962C8B-B14F-4D97-AF65-F5344CB8AC3E}">
        <p14:creationId xmlns:p14="http://schemas.microsoft.com/office/powerpoint/2010/main" val="3523740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ngminds.org.uk/parent/parents-a-z-mental-health-guide/challenging-behaviour/"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Goldschmied, A.Z. and Holyoake, D.-D. (2024) ‘Resisting to exist and the subtle invisible protest: Six solution focused tactics about challenging behaviour’, </a:t>
            </a:r>
            <a:r>
              <a:rPr lang="en-GB" i="1" dirty="0">
                <a:effectLst/>
              </a:rPr>
              <a:t>Adolescents</a:t>
            </a:r>
            <a:r>
              <a:rPr lang="en-GB" dirty="0">
                <a:effectLst/>
              </a:rPr>
              <a:t>, 4(3), pp. 426–439. doi:10.3390/adolescents4030030. </a:t>
            </a:r>
          </a:p>
          <a:p>
            <a:endParaRPr lang="en-GB" dirty="0"/>
          </a:p>
        </p:txBody>
      </p:sp>
      <p:sp>
        <p:nvSpPr>
          <p:cNvPr id="4" name="Slide Number Placeholder 3"/>
          <p:cNvSpPr>
            <a:spLocks noGrp="1"/>
          </p:cNvSpPr>
          <p:nvPr>
            <p:ph type="sldNum" sz="quarter" idx="5"/>
          </p:nvPr>
        </p:nvSpPr>
        <p:spPr/>
        <p:txBody>
          <a:bodyPr/>
          <a:lstStyle/>
          <a:p>
            <a:fld id="{BBD7B915-2538-4849-89A2-BE7C1695F14C}" type="slidenum">
              <a:rPr lang="en-GB" smtClean="0"/>
              <a:t>8</a:t>
            </a:fld>
            <a:endParaRPr lang="en-GB"/>
          </a:p>
        </p:txBody>
      </p:sp>
    </p:spTree>
    <p:extLst>
      <p:ext uri="{BB962C8B-B14F-4D97-AF65-F5344CB8AC3E}">
        <p14:creationId xmlns:p14="http://schemas.microsoft.com/office/powerpoint/2010/main" val="1008696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Children are biologically programmed to gain attention from others-children relate attention seeking to safety and survival. By attention seeking, the care giver increases the bond and is more likely to protect from predators. Attention also helps build positive self-image and helps child feel secure and safe.</a:t>
            </a:r>
          </a:p>
          <a:p>
            <a:pPr marL="0" indent="0">
              <a:buNone/>
            </a:pPr>
            <a:r>
              <a:rPr lang="en-GB" dirty="0"/>
              <a:t>Children will work for attention from others, especially parents, whether it is positive or negative in nature. If children do not receive positive attention, then they will strive for negative attention through misbehaviour as that is better than none at all. Therefore, if we want to promote more prosocial behaviours, we need to give the child attention when they are exhibiting those behaviours. This can include attending to the child's behaviour.</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TIP: When </a:t>
            </a:r>
            <a:r>
              <a:rPr lang="en-GB" sz="1200" i="1" kern="1200" dirty="0">
                <a:solidFill>
                  <a:schemeClr val="tx1"/>
                </a:solidFill>
                <a:effectLst/>
                <a:latin typeface="+mn-lt"/>
                <a:ea typeface="+mn-ea"/>
                <a:cs typeface="+mn-cs"/>
              </a:rPr>
              <a:t>attending</a:t>
            </a:r>
            <a:r>
              <a:rPr lang="en-GB" sz="1200" kern="1200" dirty="0">
                <a:solidFill>
                  <a:schemeClr val="tx1"/>
                </a:solidFill>
                <a:effectLst/>
                <a:latin typeface="+mn-lt"/>
                <a:ea typeface="+mn-ea"/>
                <a:cs typeface="+mn-cs"/>
              </a:rPr>
              <a:t> to a child's behaviour, imagine you are a sports commentator describing every movement on the football pitch to somebody listening in the radio.</a:t>
            </a:r>
          </a:p>
          <a:p>
            <a:r>
              <a:rPr lang="en-GB" sz="1200" kern="1200" dirty="0">
                <a:solidFill>
                  <a:schemeClr val="tx1"/>
                </a:solidFill>
                <a:effectLst/>
                <a:latin typeface="+mn-lt"/>
                <a:ea typeface="+mn-ea"/>
                <a:cs typeface="+mn-cs"/>
              </a:rPr>
              <a:t>Use silent question, verbal answer: "what is the child doing now?"</a:t>
            </a:r>
          </a:p>
          <a:p>
            <a:pPr lvl="0"/>
            <a:r>
              <a:rPr lang="en-GB" sz="1200" i="1" kern="1200" dirty="0">
                <a:solidFill>
                  <a:schemeClr val="tx1"/>
                </a:solidFill>
                <a:effectLst/>
                <a:latin typeface="+mn-lt"/>
                <a:ea typeface="+mn-ea"/>
                <a:cs typeface="+mn-cs"/>
              </a:rPr>
              <a:t>Describe what the child is doing</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Describe how the child is looking</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Describe where the child is</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Describe desirable behaviour</a:t>
            </a:r>
            <a:endParaRPr lang="en-GB" sz="1200" kern="1200" dirty="0">
              <a:solidFill>
                <a:schemeClr val="tx1"/>
              </a:solidFill>
              <a:effectLst/>
              <a:latin typeface="+mn-lt"/>
              <a:ea typeface="+mn-ea"/>
              <a:cs typeface="+mn-cs"/>
            </a:endParaRPr>
          </a:p>
          <a:p>
            <a:endParaRPr lang="en-GB" dirty="0"/>
          </a:p>
          <a:p>
            <a:r>
              <a:rPr lang="en-GB" sz="1200" kern="1200" dirty="0">
                <a:solidFill>
                  <a:schemeClr val="tx1"/>
                </a:solidFill>
                <a:effectLst/>
                <a:latin typeface="+mn-lt"/>
                <a:ea typeface="+mn-ea"/>
                <a:cs typeface="+mn-cs"/>
              </a:rPr>
              <a:t>3 main strategies:</a:t>
            </a:r>
          </a:p>
          <a:p>
            <a:pPr lvl="0"/>
            <a:r>
              <a:rPr lang="en-GB" sz="1200" kern="1200" dirty="0">
                <a:solidFill>
                  <a:schemeClr val="tx1"/>
                </a:solidFill>
                <a:effectLst/>
                <a:latin typeface="+mn-lt"/>
                <a:ea typeface="+mn-ea"/>
                <a:cs typeface="+mn-cs"/>
              </a:rPr>
              <a:t>Reinforce desired behaviour</a:t>
            </a:r>
          </a:p>
          <a:p>
            <a:pPr lvl="0"/>
            <a:r>
              <a:rPr lang="en-GB" sz="1200" kern="1200" dirty="0">
                <a:solidFill>
                  <a:schemeClr val="tx1"/>
                </a:solidFill>
                <a:effectLst/>
                <a:latin typeface="+mn-lt"/>
                <a:ea typeface="+mn-ea"/>
                <a:cs typeface="+mn-cs"/>
              </a:rPr>
              <a:t>Withhold reinforcement for undesired behaviour</a:t>
            </a:r>
          </a:p>
          <a:p>
            <a:pPr lvl="0"/>
            <a:r>
              <a:rPr lang="en-GB" sz="1200" kern="1200" dirty="0">
                <a:solidFill>
                  <a:schemeClr val="tx1"/>
                </a:solidFill>
                <a:effectLst/>
                <a:latin typeface="+mn-lt"/>
                <a:ea typeface="+mn-ea"/>
                <a:cs typeface="+mn-cs"/>
              </a:rPr>
              <a:t>Use modelling, rehearsal and feedback to improve parenting skills</a:t>
            </a:r>
          </a:p>
          <a:p>
            <a:r>
              <a:rPr lang="en-GB" sz="1200" kern="1200" dirty="0">
                <a:solidFill>
                  <a:schemeClr val="tx1"/>
                </a:solidFill>
                <a:effectLst/>
                <a:latin typeface="+mn-lt"/>
                <a:ea typeface="+mn-ea"/>
                <a:cs typeface="+mn-cs"/>
              </a:rPr>
              <a:t>2 key rules:</a:t>
            </a:r>
          </a:p>
          <a:p>
            <a:pPr lvl="0"/>
            <a:r>
              <a:rPr lang="en-GB" sz="1200" kern="1200" dirty="0">
                <a:solidFill>
                  <a:schemeClr val="tx1"/>
                </a:solidFill>
                <a:effectLst/>
                <a:latin typeface="+mn-lt"/>
                <a:ea typeface="+mn-ea"/>
                <a:cs typeface="+mn-cs"/>
              </a:rPr>
              <a:t>Reinforced behaviour is more likely to occur</a:t>
            </a:r>
          </a:p>
          <a:p>
            <a:pPr lvl="0"/>
            <a:r>
              <a:rPr lang="en-GB" sz="1200" kern="1200" dirty="0">
                <a:solidFill>
                  <a:schemeClr val="tx1"/>
                </a:solidFill>
                <a:effectLst/>
                <a:latin typeface="+mn-lt"/>
                <a:ea typeface="+mn-ea"/>
                <a:cs typeface="+mn-cs"/>
              </a:rPr>
              <a:t>The child's behaviour is orientated to gain attention from others</a:t>
            </a:r>
          </a:p>
          <a:p>
            <a:endParaRPr lang="en-GB" dirty="0"/>
          </a:p>
        </p:txBody>
      </p:sp>
      <p:sp>
        <p:nvSpPr>
          <p:cNvPr id="4" name="Slide Number Placeholder 3"/>
          <p:cNvSpPr>
            <a:spLocks noGrp="1"/>
          </p:cNvSpPr>
          <p:nvPr>
            <p:ph type="sldNum" sz="quarter" idx="5"/>
          </p:nvPr>
        </p:nvSpPr>
        <p:spPr/>
        <p:txBody>
          <a:bodyPr/>
          <a:lstStyle/>
          <a:p>
            <a:fld id="{BBD7B915-2538-4849-89A2-BE7C1695F14C}" type="slidenum">
              <a:rPr lang="en-GB" smtClean="0"/>
              <a:t>12</a:t>
            </a:fld>
            <a:endParaRPr lang="en-GB"/>
          </a:p>
        </p:txBody>
      </p:sp>
    </p:spTree>
    <p:extLst>
      <p:ext uri="{BB962C8B-B14F-4D97-AF65-F5344CB8AC3E}">
        <p14:creationId xmlns:p14="http://schemas.microsoft.com/office/powerpoint/2010/main" val="1262267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https://youtu.be/Kx7PCzg0CGE  </a:t>
            </a:r>
          </a:p>
        </p:txBody>
      </p:sp>
      <p:sp>
        <p:nvSpPr>
          <p:cNvPr id="4" name="Slide Number Placeholder 3"/>
          <p:cNvSpPr>
            <a:spLocks noGrp="1"/>
          </p:cNvSpPr>
          <p:nvPr>
            <p:ph type="sldNum" sz="quarter" idx="5"/>
          </p:nvPr>
        </p:nvSpPr>
        <p:spPr/>
        <p:txBody>
          <a:bodyPr/>
          <a:lstStyle/>
          <a:p>
            <a:fld id="{BBD7B915-2538-4849-89A2-BE7C1695F14C}" type="slidenum">
              <a:rPr lang="en-GB" smtClean="0"/>
              <a:t>13</a:t>
            </a:fld>
            <a:endParaRPr lang="en-GB"/>
          </a:p>
        </p:txBody>
      </p:sp>
    </p:spTree>
    <p:extLst>
      <p:ext uri="{BB962C8B-B14F-4D97-AF65-F5344CB8AC3E}">
        <p14:creationId xmlns:p14="http://schemas.microsoft.com/office/powerpoint/2010/main" val="42190795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Fig. taken from </a:t>
            </a:r>
            <a:r>
              <a:rPr lang="en-GB" dirty="0" err="1"/>
              <a:t>YoungMinds</a:t>
            </a:r>
            <a:r>
              <a:rPr lang="en-GB" dirty="0"/>
              <a:t> </a:t>
            </a:r>
            <a:r>
              <a:rPr lang="en-GB" dirty="0">
                <a:hlinkClick r:id="rId3"/>
              </a:rPr>
              <a:t>Challenging Behaviour | Parents' Guide To Support | </a:t>
            </a:r>
            <a:r>
              <a:rPr lang="en-GB" dirty="0" err="1">
                <a:hlinkClick r:id="rId3"/>
              </a:rPr>
              <a:t>YoungMinds</a:t>
            </a:r>
            <a:endParaRPr lang="en-GB" dirty="0"/>
          </a:p>
        </p:txBody>
      </p:sp>
      <p:sp>
        <p:nvSpPr>
          <p:cNvPr id="4" name="Slide Number Placeholder 3"/>
          <p:cNvSpPr>
            <a:spLocks noGrp="1"/>
          </p:cNvSpPr>
          <p:nvPr>
            <p:ph type="sldNum" sz="quarter" idx="5"/>
          </p:nvPr>
        </p:nvSpPr>
        <p:spPr/>
        <p:txBody>
          <a:bodyPr/>
          <a:lstStyle/>
          <a:p>
            <a:fld id="{BBD7B915-2538-4849-89A2-BE7C1695F14C}" type="slidenum">
              <a:rPr lang="en-GB" smtClean="0"/>
              <a:t>14</a:t>
            </a:fld>
            <a:endParaRPr lang="en-GB"/>
          </a:p>
        </p:txBody>
      </p:sp>
    </p:spTree>
    <p:extLst>
      <p:ext uri="{BB962C8B-B14F-4D97-AF65-F5344CB8AC3E}">
        <p14:creationId xmlns:p14="http://schemas.microsoft.com/office/powerpoint/2010/main" val="3323821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D7B915-2538-4849-89A2-BE7C1695F14C}" type="slidenum">
              <a:rPr lang="en-GB" smtClean="0"/>
              <a:t>17</a:t>
            </a:fld>
            <a:endParaRPr lang="en-GB"/>
          </a:p>
        </p:txBody>
      </p:sp>
    </p:spTree>
    <p:extLst>
      <p:ext uri="{BB962C8B-B14F-4D97-AF65-F5344CB8AC3E}">
        <p14:creationId xmlns:p14="http://schemas.microsoft.com/office/powerpoint/2010/main" val="3639926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can I identify behaviours to reward?</a:t>
            </a:r>
          </a:p>
          <a:p>
            <a:r>
              <a:rPr lang="en-GB" dirty="0"/>
              <a:t>Identify challenging behaviour – Helpful to understand the CYP’s triggers into the amber and red zones</a:t>
            </a:r>
          </a:p>
          <a:p>
            <a:r>
              <a:rPr lang="en-GB" dirty="0"/>
              <a:t>What would the alternative behaviour look like – what is the direct opposite of the challenging behaviour? – could this be a behaviour to reward?</a:t>
            </a:r>
          </a:p>
          <a:p>
            <a:r>
              <a:rPr lang="en-GB" dirty="0"/>
              <a:t>Using zones of regulation, What supports the CYP to move back to green? - can we reward one of those regulation support behaviours?</a:t>
            </a:r>
          </a:p>
          <a:p>
            <a:r>
              <a:rPr lang="en-GB" dirty="0"/>
              <a:t>Quick win – what might they be doing ok at, but not consistent with at the moment – add this as a behaviour to reward.</a:t>
            </a:r>
          </a:p>
          <a:p>
            <a:r>
              <a:rPr lang="en-GB" dirty="0"/>
              <a:t>Working document to review every week or so – with the CYP</a:t>
            </a:r>
          </a:p>
          <a:p>
            <a:r>
              <a:rPr lang="en-GB" dirty="0"/>
              <a:t>Habituated behaviours would then be rewarded with praise and new supports for other challenging behaviours will be added</a:t>
            </a:r>
          </a:p>
        </p:txBody>
      </p:sp>
      <p:sp>
        <p:nvSpPr>
          <p:cNvPr id="4" name="Slide Number Placeholder 3"/>
          <p:cNvSpPr>
            <a:spLocks noGrp="1"/>
          </p:cNvSpPr>
          <p:nvPr>
            <p:ph type="sldNum" sz="quarter" idx="5"/>
          </p:nvPr>
        </p:nvSpPr>
        <p:spPr/>
        <p:txBody>
          <a:bodyPr/>
          <a:lstStyle/>
          <a:p>
            <a:fld id="{BBD7B915-2538-4849-89A2-BE7C1695F14C}" type="slidenum">
              <a:rPr lang="en-GB" smtClean="0"/>
              <a:t>20</a:t>
            </a:fld>
            <a:endParaRPr lang="en-GB"/>
          </a:p>
        </p:txBody>
      </p:sp>
    </p:spTree>
    <p:extLst>
      <p:ext uri="{BB962C8B-B14F-4D97-AF65-F5344CB8AC3E}">
        <p14:creationId xmlns:p14="http://schemas.microsoft.com/office/powerpoint/2010/main" val="3606848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Avoid- Why, How, Would </a:t>
            </a:r>
          </a:p>
          <a:p>
            <a:endParaRPr lang="en-GB" dirty="0"/>
          </a:p>
          <a:p>
            <a:r>
              <a:rPr lang="en-GB" dirty="0"/>
              <a:t>DEAR method in self regulation</a:t>
            </a:r>
          </a:p>
          <a:p>
            <a:r>
              <a:rPr lang="en-GB" dirty="0"/>
              <a:t>How the DEAR method helps with self-regulation:</a:t>
            </a:r>
          </a:p>
          <a:p>
            <a:r>
              <a:rPr lang="en-GB" dirty="0"/>
              <a:t>D - Describe: This encourages stating the facts of a situation objectively, avoiding judgment or blame. This helps approach challenging interactions with clarity, minimizing the chance of being swept away by emotions or making assumptions about intentions.</a:t>
            </a:r>
          </a:p>
          <a:p>
            <a:r>
              <a:rPr lang="en-GB" dirty="0"/>
              <a:t>E - Express: This step focuses on expressing feelings and opinions about the situation using "I" statements. For example, instead of saying, "You make me angry," it would be "I feel angry when...". This helps to own feelings and communicate them effectively without causing defensiveness.</a:t>
            </a:r>
          </a:p>
          <a:p>
            <a:r>
              <a:rPr lang="en-GB" dirty="0"/>
              <a:t>A - Assert: Here, it is important to clearly state what you want or need or firmly say "no" when necessary. This involves being direct and assertive, rather than passive or aggressive, and communicating needs respectfully.</a:t>
            </a:r>
          </a:p>
          <a:p>
            <a:r>
              <a:rPr lang="en-GB" dirty="0"/>
              <a:t>R - Reinforce: This step is about highlighting the positive consequences of getting needs met or the positive outcomes for the other person if they agree to your request. This reinforces the request in a positive way, encouraging the other person to be more receptive to what you're asking for.</a:t>
            </a:r>
          </a:p>
          <a:p>
            <a:endParaRPr lang="en-GB" dirty="0"/>
          </a:p>
          <a:p>
            <a:r>
              <a:rPr lang="en-GB" dirty="0"/>
              <a:t>By practicing the DEAR method, individuals are actively engaging in self-regulation by:</a:t>
            </a:r>
          </a:p>
          <a:p>
            <a:r>
              <a:rPr lang="en-GB" dirty="0"/>
              <a:t>Managing Emotions: Learning to identify and express emotions constructively, rather than reacting impulsively or suppressively.</a:t>
            </a:r>
          </a:p>
          <a:p>
            <a:r>
              <a:rPr lang="en-GB" dirty="0"/>
              <a:t>Improving Communication: Developing clearer and more effective communication skills, reducing misinterpretations and conflicts.</a:t>
            </a:r>
          </a:p>
          <a:p>
            <a:r>
              <a:rPr lang="en-GB" dirty="0"/>
              <a:t>Setting Boundaries: Gaining the ability to assert needs and set healthy boundaries in relationships, protecting well-being.</a:t>
            </a:r>
          </a:p>
          <a:p>
            <a:r>
              <a:rPr lang="en-GB" dirty="0"/>
              <a:t>Fostering Self-Respect: Learning to advocate for yourself and stand up for values, which builds self-confidence and self-respect</a:t>
            </a:r>
          </a:p>
        </p:txBody>
      </p:sp>
      <p:sp>
        <p:nvSpPr>
          <p:cNvPr id="4" name="Slide Number Placeholder 3"/>
          <p:cNvSpPr>
            <a:spLocks noGrp="1"/>
          </p:cNvSpPr>
          <p:nvPr>
            <p:ph type="sldNum" sz="quarter" idx="5"/>
          </p:nvPr>
        </p:nvSpPr>
        <p:spPr/>
        <p:txBody>
          <a:bodyPr/>
          <a:lstStyle/>
          <a:p>
            <a:fld id="{BBD7B915-2538-4849-89A2-BE7C1695F14C}" type="slidenum">
              <a:rPr lang="en-GB" smtClean="0"/>
              <a:t>23</a:t>
            </a:fld>
            <a:endParaRPr lang="en-GB"/>
          </a:p>
        </p:txBody>
      </p:sp>
    </p:spTree>
    <p:extLst>
      <p:ext uri="{BB962C8B-B14F-4D97-AF65-F5344CB8AC3E}">
        <p14:creationId xmlns:p14="http://schemas.microsoft.com/office/powerpoint/2010/main" val="26734186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D7B915-2538-4849-89A2-BE7C1695F14C}" type="slidenum">
              <a:rPr lang="en-GB" smtClean="0"/>
              <a:t>25</a:t>
            </a:fld>
            <a:endParaRPr lang="en-GB"/>
          </a:p>
        </p:txBody>
      </p:sp>
    </p:spTree>
    <p:extLst>
      <p:ext uri="{BB962C8B-B14F-4D97-AF65-F5344CB8AC3E}">
        <p14:creationId xmlns:p14="http://schemas.microsoft.com/office/powerpoint/2010/main" val="36477925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7.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 Park wal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9D0AD-5CC5-FB4D-BCFC-7DD761CB618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BE524F5-B4A3-EC4D-ACED-A6A6F571059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AEDBE35-3BFB-8D45-BF21-9CE48D800D7F}"/>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5" name="Footer Placeholder 4">
            <a:extLst>
              <a:ext uri="{FF2B5EF4-FFF2-40B4-BE49-F238E27FC236}">
                <a16:creationId xmlns:a16="http://schemas.microsoft.com/office/drawing/2014/main" id="{169A28C2-E138-5B4E-97CE-94C749BB798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71A7A8-893F-7D40-878A-1809CBD2FD0E}"/>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7" name="Picture 6">
            <a:extLst>
              <a:ext uri="{FF2B5EF4-FFF2-40B4-BE49-F238E27FC236}">
                <a16:creationId xmlns:a16="http://schemas.microsoft.com/office/drawing/2014/main" id="{F09C765E-1726-3F42-AC46-D752733D260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603250"/>
            <a:ext cx="12192000" cy="6254750"/>
          </a:xfrm>
          <a:prstGeom prst="rect">
            <a:avLst/>
          </a:prstGeom>
        </p:spPr>
      </p:pic>
      <p:sp>
        <p:nvSpPr>
          <p:cNvPr id="9" name="Rectangle 8">
            <a:extLst>
              <a:ext uri="{FF2B5EF4-FFF2-40B4-BE49-F238E27FC236}">
                <a16:creationId xmlns:a16="http://schemas.microsoft.com/office/drawing/2014/main" id="{56A76187-EA79-3444-B097-C88BB45BB8B2}"/>
              </a:ext>
            </a:extLst>
          </p:cNvPr>
          <p:cNvSpPr/>
          <p:nvPr userDrawn="1"/>
        </p:nvSpPr>
        <p:spPr>
          <a:xfrm>
            <a:off x="0" y="0"/>
            <a:ext cx="12192000" cy="1206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pic>
        <p:nvPicPr>
          <p:cNvPr id="10" name="Picture 9">
            <a:extLst>
              <a:ext uri="{FF2B5EF4-FFF2-40B4-BE49-F238E27FC236}">
                <a16:creationId xmlns:a16="http://schemas.microsoft.com/office/drawing/2014/main" id="{DD089ED0-1287-5B40-B908-016F5274043D}"/>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13" name="Picture 6">
            <a:extLst>
              <a:ext uri="{FF2B5EF4-FFF2-40B4-BE49-F238E27FC236}">
                <a16:creationId xmlns:a16="http://schemas.microsoft.com/office/drawing/2014/main" id="{5DC1EA6E-EA04-7ED8-762E-3BE94E417603}"/>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151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Slide - Park walk">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D84E681-8622-394C-B308-1FE9A1E6170A}"/>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5" name="Footer Placeholder 4">
            <a:extLst>
              <a:ext uri="{FF2B5EF4-FFF2-40B4-BE49-F238E27FC236}">
                <a16:creationId xmlns:a16="http://schemas.microsoft.com/office/drawing/2014/main" id="{B1DE9138-50AE-FD48-9EB3-F7B03874E58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9346FCE-F89A-B74B-8B9E-7E91949531E9}"/>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7" name="Picture 6">
            <a:extLst>
              <a:ext uri="{FF2B5EF4-FFF2-40B4-BE49-F238E27FC236}">
                <a16:creationId xmlns:a16="http://schemas.microsoft.com/office/drawing/2014/main" id="{9458062F-D63B-D74E-ACE9-BE62C2AEF01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6154103"/>
            <a:ext cx="12192000" cy="703898"/>
          </a:xfrm>
          <a:prstGeom prst="rect">
            <a:avLst/>
          </a:prstGeom>
        </p:spPr>
      </p:pic>
      <p:pic>
        <p:nvPicPr>
          <p:cNvPr id="10" name="Picture 9">
            <a:extLst>
              <a:ext uri="{FF2B5EF4-FFF2-40B4-BE49-F238E27FC236}">
                <a16:creationId xmlns:a16="http://schemas.microsoft.com/office/drawing/2014/main" id="{2529D51F-D050-AE49-B60C-C71021F3BA3D}"/>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AB7E8885-E806-3E6E-0FA9-8E19FC23C23D}"/>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2578274"/>
      </p:ext>
    </p:extLst>
  </p:cSld>
  <p:clrMapOvr>
    <a:masterClrMapping/>
  </p:clrMapOvr>
  <p:extLst>
    <p:ext uri="{DCECCB84-F9BA-43D5-87BE-67443E8EF086}">
      <p15:sldGuideLst xmlns:p15="http://schemas.microsoft.com/office/powerpoint/2012/main">
        <p15:guide id="1" orient="horz" pos="3861"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le slide - Picn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08E91-47DC-5F40-9D5B-A7C4BBFB4C3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97CABA8-33DE-C04F-B836-8639EDB58C33}"/>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47C01C-5307-434C-AE6C-75A44A37D524}"/>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5" name="Footer Placeholder 4">
            <a:extLst>
              <a:ext uri="{FF2B5EF4-FFF2-40B4-BE49-F238E27FC236}">
                <a16:creationId xmlns:a16="http://schemas.microsoft.com/office/drawing/2014/main" id="{B0CAD4B6-2DC8-784E-9B2E-C803EAD1211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14BBA6F-EDF7-424C-AE10-36F8BA6A2F32}"/>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8" name="Picture 7">
            <a:extLst>
              <a:ext uri="{FF2B5EF4-FFF2-40B4-BE49-F238E27FC236}">
                <a16:creationId xmlns:a16="http://schemas.microsoft.com/office/drawing/2014/main" id="{62C9922F-A6FC-454C-92DF-9346F08DC79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Rectangle 8">
            <a:extLst>
              <a:ext uri="{FF2B5EF4-FFF2-40B4-BE49-F238E27FC236}">
                <a16:creationId xmlns:a16="http://schemas.microsoft.com/office/drawing/2014/main" id="{8B75F635-6992-7246-B6BE-03A10C5D2B36}"/>
              </a:ext>
            </a:extLst>
          </p:cNvPr>
          <p:cNvSpPr/>
          <p:nvPr userDrawn="1"/>
        </p:nvSpPr>
        <p:spPr>
          <a:xfrm>
            <a:off x="0" y="0"/>
            <a:ext cx="12192000" cy="1206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773C0C77-8023-C84F-9442-CA1085A52FEA}"/>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7" name="Picture 6">
            <a:extLst>
              <a:ext uri="{FF2B5EF4-FFF2-40B4-BE49-F238E27FC236}">
                <a16:creationId xmlns:a16="http://schemas.microsoft.com/office/drawing/2014/main" id="{A6AF96C0-21B1-8AC2-9C43-F4DF9D42E845}"/>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28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 Picnic">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A329AFC-0747-374C-A8C5-67945F8AF58D}"/>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6" name="Footer Placeholder 5">
            <a:extLst>
              <a:ext uri="{FF2B5EF4-FFF2-40B4-BE49-F238E27FC236}">
                <a16:creationId xmlns:a16="http://schemas.microsoft.com/office/drawing/2014/main" id="{89B923D6-E496-594D-83D8-C03F83768A8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AB0E5E41-6354-1047-84C5-20B8AB9C4B92}"/>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8" name="Picture 7">
            <a:extLst>
              <a:ext uri="{FF2B5EF4-FFF2-40B4-BE49-F238E27FC236}">
                <a16:creationId xmlns:a16="http://schemas.microsoft.com/office/drawing/2014/main" id="{4126C91D-F6DF-E842-97F1-BDBDEA4AFD1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6134100"/>
            <a:ext cx="12192000" cy="754380"/>
          </a:xfrm>
          <a:prstGeom prst="rect">
            <a:avLst/>
          </a:prstGeom>
        </p:spPr>
      </p:pic>
      <p:pic>
        <p:nvPicPr>
          <p:cNvPr id="10" name="Picture 9">
            <a:extLst>
              <a:ext uri="{FF2B5EF4-FFF2-40B4-BE49-F238E27FC236}">
                <a16:creationId xmlns:a16="http://schemas.microsoft.com/office/drawing/2014/main" id="{6FC54B6B-C275-1F4B-B140-CA25B770111D}"/>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3AF3EE4A-4F18-F35B-CFCE-5AF2AC6DB18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279513"/>
      </p:ext>
    </p:extLst>
  </p:cSld>
  <p:clrMapOvr>
    <a:masterClrMapping/>
  </p:clrMapOvr>
  <p:extLst>
    <p:ext uri="{DCECCB84-F9BA-43D5-87BE-67443E8EF086}">
      <p15:sldGuideLst xmlns:p15="http://schemas.microsoft.com/office/powerpoint/2012/main">
        <p15:guide id="1" orient="horz" pos="3861"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 Puddl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8FA59F6-E13A-8644-99FC-806B398E1A1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0480" y="883920"/>
            <a:ext cx="12222480" cy="5974080"/>
          </a:xfrm>
          <a:prstGeom prst="rect">
            <a:avLst/>
          </a:prstGeom>
        </p:spPr>
      </p:pic>
      <p:sp>
        <p:nvSpPr>
          <p:cNvPr id="12" name="Rectangle 11">
            <a:extLst>
              <a:ext uri="{FF2B5EF4-FFF2-40B4-BE49-F238E27FC236}">
                <a16:creationId xmlns:a16="http://schemas.microsoft.com/office/drawing/2014/main" id="{B0786A35-1E66-194A-AF25-85F8E7B3382C}"/>
              </a:ext>
            </a:extLst>
          </p:cNvPr>
          <p:cNvSpPr/>
          <p:nvPr userDrawn="1"/>
        </p:nvSpPr>
        <p:spPr>
          <a:xfrm>
            <a:off x="0" y="0"/>
            <a:ext cx="12192000" cy="1206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07552D5C-5D11-0A49-B3AF-C302B0AF370F}"/>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7C8882A8-1786-E4B5-79D0-E104FE3CEC0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345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slide - Puddl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4153B042-4C3D-3F44-B5D0-ABF4FC68BF25}"/>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4" name="Footer Placeholder 3">
            <a:extLst>
              <a:ext uri="{FF2B5EF4-FFF2-40B4-BE49-F238E27FC236}">
                <a16:creationId xmlns:a16="http://schemas.microsoft.com/office/drawing/2014/main" id="{ED93F201-960F-7A44-BEDC-02CDB9466622}"/>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C01F8A05-C900-7E44-BB3C-331BC1A4AF85}"/>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6" name="Picture 5">
            <a:extLst>
              <a:ext uri="{FF2B5EF4-FFF2-40B4-BE49-F238E27FC236}">
                <a16:creationId xmlns:a16="http://schemas.microsoft.com/office/drawing/2014/main" id="{75996763-B952-044B-A816-5286474F7453}"/>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30480" y="6129338"/>
            <a:ext cx="12222480" cy="754697"/>
          </a:xfrm>
          <a:prstGeom prst="rect">
            <a:avLst/>
          </a:prstGeom>
        </p:spPr>
      </p:pic>
      <p:pic>
        <p:nvPicPr>
          <p:cNvPr id="8" name="Picture 7">
            <a:extLst>
              <a:ext uri="{FF2B5EF4-FFF2-40B4-BE49-F238E27FC236}">
                <a16:creationId xmlns:a16="http://schemas.microsoft.com/office/drawing/2014/main" id="{F8BBEE93-753D-A349-B63D-4CFE9757934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9682F96C-449D-A71A-3B76-77FA15FE189D}"/>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530938"/>
      </p:ext>
    </p:extLst>
  </p:cSld>
  <p:clrMapOvr>
    <a:masterClrMapping/>
  </p:clrMapOvr>
  <p:extLst>
    <p:ext uri="{DCECCB84-F9BA-43D5-87BE-67443E8EF086}">
      <p15:sldGuideLst xmlns:p15="http://schemas.microsoft.com/office/powerpoint/2012/main">
        <p15:guide id="1" orient="horz" pos="3861"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itle slide - School">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C78DEE-C94D-064D-A3CC-53DE2609F3A8}"/>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3" name="Footer Placeholder 2">
            <a:extLst>
              <a:ext uri="{FF2B5EF4-FFF2-40B4-BE49-F238E27FC236}">
                <a16:creationId xmlns:a16="http://schemas.microsoft.com/office/drawing/2014/main" id="{09A22F10-85CB-B840-AEFB-46A381F2E20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15A4422-A05D-C342-8644-A71D163AECB3}"/>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6" name="Picture 5">
            <a:extLst>
              <a:ext uri="{FF2B5EF4-FFF2-40B4-BE49-F238E27FC236}">
                <a16:creationId xmlns:a16="http://schemas.microsoft.com/office/drawing/2014/main" id="{A2DF6D6F-5012-224A-9F52-9B939CB2550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588010"/>
            <a:ext cx="12192000" cy="6269990"/>
          </a:xfrm>
          <a:prstGeom prst="rect">
            <a:avLst/>
          </a:prstGeom>
        </p:spPr>
      </p:pic>
      <p:sp>
        <p:nvSpPr>
          <p:cNvPr id="7" name="Rectangle 6">
            <a:extLst>
              <a:ext uri="{FF2B5EF4-FFF2-40B4-BE49-F238E27FC236}">
                <a16:creationId xmlns:a16="http://schemas.microsoft.com/office/drawing/2014/main" id="{4B20634B-9A3E-A64C-B9EA-A202E690C2A7}"/>
              </a:ext>
            </a:extLst>
          </p:cNvPr>
          <p:cNvSpPr/>
          <p:nvPr userDrawn="1"/>
        </p:nvSpPr>
        <p:spPr>
          <a:xfrm>
            <a:off x="0" y="0"/>
            <a:ext cx="12192000" cy="1206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315B7690-6F05-7146-84A0-07E78F349014}"/>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5" name="Picture 6">
            <a:extLst>
              <a:ext uri="{FF2B5EF4-FFF2-40B4-BE49-F238E27FC236}">
                <a16:creationId xmlns:a16="http://schemas.microsoft.com/office/drawing/2014/main" id="{12AF9442-BDA2-31CC-602C-E4AED5B9F30F}"/>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250557" y="2654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9715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slide - School">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40EF0740-EF59-DC42-BFFC-96637130DA29}"/>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6" name="Footer Placeholder 5">
            <a:extLst>
              <a:ext uri="{FF2B5EF4-FFF2-40B4-BE49-F238E27FC236}">
                <a16:creationId xmlns:a16="http://schemas.microsoft.com/office/drawing/2014/main" id="{23C94A71-C405-DF46-8231-52022214E22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1C88538-1C5D-C94E-A993-F69676AD263C}"/>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8" name="Picture 7">
            <a:extLst>
              <a:ext uri="{FF2B5EF4-FFF2-40B4-BE49-F238E27FC236}">
                <a16:creationId xmlns:a16="http://schemas.microsoft.com/office/drawing/2014/main" id="{6A6C88E5-B6D1-8749-87FB-B10FF47B1C1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6136640"/>
            <a:ext cx="12192000" cy="762000"/>
          </a:xfrm>
          <a:prstGeom prst="rect">
            <a:avLst/>
          </a:prstGeom>
        </p:spPr>
      </p:pic>
      <p:pic>
        <p:nvPicPr>
          <p:cNvPr id="10" name="Picture 9">
            <a:extLst>
              <a:ext uri="{FF2B5EF4-FFF2-40B4-BE49-F238E27FC236}">
                <a16:creationId xmlns:a16="http://schemas.microsoft.com/office/drawing/2014/main" id="{2953D0E2-921C-3D4C-A709-028DBB347020}"/>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7CA11DE8-3350-D5F1-6F40-36FAD7A8040E}"/>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7777740"/>
      </p:ext>
    </p:extLst>
  </p:cSld>
  <p:clrMapOvr>
    <a:masterClrMapping/>
  </p:clrMapOvr>
  <p:extLst>
    <p:ext uri="{DCECCB84-F9BA-43D5-87BE-67443E8EF086}">
      <p15:sldGuideLst xmlns:p15="http://schemas.microsoft.com/office/powerpoint/2012/main">
        <p15:guide id="1" orient="horz" pos="3861"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 Shop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D2FA9-F5B4-6D49-870F-34D94513B024}"/>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F30DB02C-61D8-EB46-8DA0-402B56F45CE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783771"/>
            <a:ext cx="12192001" cy="6074229"/>
          </a:xfrm>
          <a:prstGeom prst="rect">
            <a:avLst/>
          </a:prstGeom>
        </p:spPr>
      </p:pic>
      <p:pic>
        <p:nvPicPr>
          <p:cNvPr id="5" name="Picture 4">
            <a:extLst>
              <a:ext uri="{FF2B5EF4-FFF2-40B4-BE49-F238E27FC236}">
                <a16:creationId xmlns:a16="http://schemas.microsoft.com/office/drawing/2014/main" id="{53D1C2BD-4660-C542-9325-76A0A1987F6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sp>
        <p:nvSpPr>
          <p:cNvPr id="6" name="Rectangle 5">
            <a:extLst>
              <a:ext uri="{FF2B5EF4-FFF2-40B4-BE49-F238E27FC236}">
                <a16:creationId xmlns:a16="http://schemas.microsoft.com/office/drawing/2014/main" id="{0F64CFF3-576B-804C-9E62-D1905CC2EF34}"/>
              </a:ext>
            </a:extLst>
          </p:cNvPr>
          <p:cNvSpPr/>
          <p:nvPr userDrawn="1"/>
        </p:nvSpPr>
        <p:spPr>
          <a:xfrm>
            <a:off x="0" y="0"/>
            <a:ext cx="12192000" cy="1206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6">
            <a:extLst>
              <a:ext uri="{FF2B5EF4-FFF2-40B4-BE49-F238E27FC236}">
                <a16:creationId xmlns:a16="http://schemas.microsoft.com/office/drawing/2014/main" id="{3F694EAC-5295-F22B-20B2-C1F29AD3DEE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221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slide - Shop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20DBBF2-9E19-5B4A-BD4E-AC4BF457A2E9}"/>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5" name="Footer Placeholder 4">
            <a:extLst>
              <a:ext uri="{FF2B5EF4-FFF2-40B4-BE49-F238E27FC236}">
                <a16:creationId xmlns:a16="http://schemas.microsoft.com/office/drawing/2014/main" id="{0A144C60-C854-4C40-AFB5-D72F4106F96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CC3F437-7D58-A74F-A064-A7E474AF051E}"/>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7" name="Picture 6">
            <a:extLst>
              <a:ext uri="{FF2B5EF4-FFF2-40B4-BE49-F238E27FC236}">
                <a16:creationId xmlns:a16="http://schemas.microsoft.com/office/drawing/2014/main" id="{B63F0493-1BA9-B946-B95A-90769DE9D41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6129337"/>
            <a:ext cx="12192000" cy="728663"/>
          </a:xfrm>
          <a:prstGeom prst="rect">
            <a:avLst/>
          </a:prstGeom>
        </p:spPr>
      </p:pic>
      <p:pic>
        <p:nvPicPr>
          <p:cNvPr id="9" name="Picture 8">
            <a:extLst>
              <a:ext uri="{FF2B5EF4-FFF2-40B4-BE49-F238E27FC236}">
                <a16:creationId xmlns:a16="http://schemas.microsoft.com/office/drawing/2014/main" id="{3D338517-95F7-F040-AF81-275F1C93C21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1937A2AD-08B3-3653-21A1-547B094691B4}"/>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410416"/>
      </p:ext>
    </p:extLst>
  </p:cSld>
  <p:clrMapOvr>
    <a:masterClrMapping/>
  </p:clrMapOvr>
  <p:extLst>
    <p:ext uri="{DCECCB84-F9BA-43D5-87BE-67443E8EF086}">
      <p15:sldGuideLst xmlns:p15="http://schemas.microsoft.com/office/powerpoint/2012/main">
        <p15:guide id="1" orient="horz" pos="3861"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 Spring tre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CC9C7-CE75-234F-8325-0FD6221D2E9A}"/>
              </a:ext>
            </a:extLst>
          </p:cNvPr>
          <p:cNvSpPr>
            <a:spLocks noGrp="1"/>
          </p:cNvSpPr>
          <p:nvPr>
            <p:ph type="title"/>
          </p:nvPr>
        </p:nvSpPr>
        <p:spPr>
          <a:xfrm>
            <a:off x="334346" y="234497"/>
            <a:ext cx="10515600" cy="614589"/>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26843ABE-B397-3647-B3C8-689BA2240B45}"/>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4" name="Footer Placeholder 3">
            <a:extLst>
              <a:ext uri="{FF2B5EF4-FFF2-40B4-BE49-F238E27FC236}">
                <a16:creationId xmlns:a16="http://schemas.microsoft.com/office/drawing/2014/main" id="{2FA8A884-479E-4445-BC02-2FDB505A151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1628BFA-08CC-EB44-B9F1-115B34230A4B}"/>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7" name="Picture 6">
            <a:extLst>
              <a:ext uri="{FF2B5EF4-FFF2-40B4-BE49-F238E27FC236}">
                <a16:creationId xmlns:a16="http://schemas.microsoft.com/office/drawing/2014/main" id="{FF7B5298-2FB7-B047-99D5-CDFCB61B077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8" name="Rectangle 7">
            <a:extLst>
              <a:ext uri="{FF2B5EF4-FFF2-40B4-BE49-F238E27FC236}">
                <a16:creationId xmlns:a16="http://schemas.microsoft.com/office/drawing/2014/main" id="{18DA0BF5-3A2A-3F41-B15B-431B25BC5E07}"/>
              </a:ext>
            </a:extLst>
          </p:cNvPr>
          <p:cNvSpPr/>
          <p:nvPr userDrawn="1"/>
        </p:nvSpPr>
        <p:spPr>
          <a:xfrm>
            <a:off x="0" y="0"/>
            <a:ext cx="12192000" cy="1206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880613A0-BA00-C048-AEEF-B4C8F44C310C}"/>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6" name="Picture 6">
            <a:extLst>
              <a:ext uri="{FF2B5EF4-FFF2-40B4-BE49-F238E27FC236}">
                <a16:creationId xmlns:a16="http://schemas.microsoft.com/office/drawing/2014/main" id="{055ECDC3-6821-3C20-7AFD-DF3DD2B5D7E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4066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slide - Spring tre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0E8F4FD-C0E8-5949-B7E2-955746163582}"/>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4" name="Footer Placeholder 3">
            <a:extLst>
              <a:ext uri="{FF2B5EF4-FFF2-40B4-BE49-F238E27FC236}">
                <a16:creationId xmlns:a16="http://schemas.microsoft.com/office/drawing/2014/main" id="{F8207586-949D-6A40-B328-6B4980684E5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B7840533-45DE-2042-B0CB-E45A757BB1B5}"/>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6" name="Picture 5">
            <a:extLst>
              <a:ext uri="{FF2B5EF4-FFF2-40B4-BE49-F238E27FC236}">
                <a16:creationId xmlns:a16="http://schemas.microsoft.com/office/drawing/2014/main" id="{0BE85D1E-CE30-5A48-AA87-B175B4B13AB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6129338"/>
            <a:ext cx="12192000" cy="728662"/>
          </a:xfrm>
          <a:prstGeom prst="rect">
            <a:avLst/>
          </a:prstGeom>
        </p:spPr>
      </p:pic>
      <p:pic>
        <p:nvPicPr>
          <p:cNvPr id="8" name="Picture 7">
            <a:extLst>
              <a:ext uri="{FF2B5EF4-FFF2-40B4-BE49-F238E27FC236}">
                <a16:creationId xmlns:a16="http://schemas.microsoft.com/office/drawing/2014/main" id="{8C28E9D8-A5C2-8041-A15A-DD29EFB85FCE}"/>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BFADAD27-FDF9-346B-A871-4E474C8B4C25}"/>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354366"/>
      </p:ext>
    </p:extLst>
  </p:cSld>
  <p:clrMapOvr>
    <a:masterClrMapping/>
  </p:clrMapOvr>
  <p:extLst>
    <p:ext uri="{DCECCB84-F9BA-43D5-87BE-67443E8EF086}">
      <p15:sldGuideLst xmlns:p15="http://schemas.microsoft.com/office/powerpoint/2012/main">
        <p15:guide id="1" orient="horz" pos="3861"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  Summer tre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DDE2D-9939-EA4D-BDB5-5389474B8FF8}"/>
              </a:ext>
            </a:extLst>
          </p:cNvPr>
          <p:cNvSpPr>
            <a:spLocks noGrp="1"/>
          </p:cNvSpPr>
          <p:nvPr>
            <p:ph type="title"/>
          </p:nvPr>
        </p:nvSpPr>
        <p:spPr>
          <a:xfrm>
            <a:off x="334346" y="234497"/>
            <a:ext cx="10515600" cy="614589"/>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0345D18-ED18-4040-A51B-C8E695956C78}"/>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4" name="Footer Placeholder 3">
            <a:extLst>
              <a:ext uri="{FF2B5EF4-FFF2-40B4-BE49-F238E27FC236}">
                <a16:creationId xmlns:a16="http://schemas.microsoft.com/office/drawing/2014/main" id="{0E03F453-58F2-9640-8A24-C8FE09CFAB7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D1BC073C-786C-FC4E-B1AF-7ADE597B4D03}"/>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7" name="Picture 6">
            <a:extLst>
              <a:ext uri="{FF2B5EF4-FFF2-40B4-BE49-F238E27FC236}">
                <a16:creationId xmlns:a16="http://schemas.microsoft.com/office/drawing/2014/main" id="{B529EBA8-EECC-A64E-83D8-A2707FFD1899}"/>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873644"/>
            <a:ext cx="12192000" cy="5984356"/>
          </a:xfrm>
          <a:prstGeom prst="rect">
            <a:avLst/>
          </a:prstGeom>
        </p:spPr>
      </p:pic>
      <p:sp>
        <p:nvSpPr>
          <p:cNvPr id="8" name="Rectangle 7">
            <a:extLst>
              <a:ext uri="{FF2B5EF4-FFF2-40B4-BE49-F238E27FC236}">
                <a16:creationId xmlns:a16="http://schemas.microsoft.com/office/drawing/2014/main" id="{A3AB14B3-CA92-F54D-B8B0-486FFA2194F7}"/>
              </a:ext>
            </a:extLst>
          </p:cNvPr>
          <p:cNvSpPr/>
          <p:nvPr userDrawn="1"/>
        </p:nvSpPr>
        <p:spPr>
          <a:xfrm>
            <a:off x="0" y="0"/>
            <a:ext cx="12192000" cy="1206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16B9F1C2-AD71-5A40-8A71-72B42531C15A}"/>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1030" name="Picture 6">
            <a:extLst>
              <a:ext uri="{FF2B5EF4-FFF2-40B4-BE49-F238E27FC236}">
                <a16:creationId xmlns:a16="http://schemas.microsoft.com/office/drawing/2014/main" id="{EAE4C85F-6969-B827-7ED9-AD25B64256D5}"/>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5893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slide - Summer tre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6974038C-4261-7944-A65F-1AD17D071B6E}"/>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4" name="Footer Placeholder 3">
            <a:extLst>
              <a:ext uri="{FF2B5EF4-FFF2-40B4-BE49-F238E27FC236}">
                <a16:creationId xmlns:a16="http://schemas.microsoft.com/office/drawing/2014/main" id="{855C942C-7300-C04D-A926-990491304C4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DB38DDAC-8E46-9143-A5D6-1AFE8FDA27B0}"/>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7" name="Picture 6">
            <a:extLst>
              <a:ext uri="{FF2B5EF4-FFF2-40B4-BE49-F238E27FC236}">
                <a16:creationId xmlns:a16="http://schemas.microsoft.com/office/drawing/2014/main" id="{D5E70F66-CA20-BE42-B4FC-AC4E3027135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6129338"/>
            <a:ext cx="12192000" cy="728662"/>
          </a:xfrm>
          <a:prstGeom prst="rect">
            <a:avLst/>
          </a:prstGeom>
        </p:spPr>
      </p:pic>
      <p:pic>
        <p:nvPicPr>
          <p:cNvPr id="9" name="Picture 8">
            <a:extLst>
              <a:ext uri="{FF2B5EF4-FFF2-40B4-BE49-F238E27FC236}">
                <a16:creationId xmlns:a16="http://schemas.microsoft.com/office/drawing/2014/main" id="{A5E5875E-F506-424B-A010-4C8DCA237791}"/>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C6283F24-32FE-DE75-73B5-995F4F395D2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0933238"/>
      </p:ext>
    </p:extLst>
  </p:cSld>
  <p:clrMapOvr>
    <a:masterClrMapping/>
  </p:clrMapOvr>
  <p:extLst>
    <p:ext uri="{DCECCB84-F9BA-43D5-87BE-67443E8EF086}">
      <p15:sldGuideLst xmlns:p15="http://schemas.microsoft.com/office/powerpoint/2012/main">
        <p15:guide id="1" orient="horz" pos="3861"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 Winter tre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4865F-15E8-CE4F-AA53-F1B0676D6CD9}"/>
              </a:ext>
            </a:extLst>
          </p:cNvPr>
          <p:cNvSpPr>
            <a:spLocks noGrp="1"/>
          </p:cNvSpPr>
          <p:nvPr>
            <p:ph type="title"/>
          </p:nvPr>
        </p:nvSpPr>
        <p:spPr>
          <a:xfrm>
            <a:off x="334346" y="234497"/>
            <a:ext cx="10515600" cy="614589"/>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6902F0EF-D80E-6E4D-9B2D-93C5A469F799}"/>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4" name="Footer Placeholder 3">
            <a:extLst>
              <a:ext uri="{FF2B5EF4-FFF2-40B4-BE49-F238E27FC236}">
                <a16:creationId xmlns:a16="http://schemas.microsoft.com/office/drawing/2014/main" id="{4F1924A0-31ED-9F40-955F-123F3AD48A2D}"/>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EBA727A6-43B5-8B4C-9F16-4AFF299BA124}"/>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7" name="Picture 6">
            <a:extLst>
              <a:ext uri="{FF2B5EF4-FFF2-40B4-BE49-F238E27FC236}">
                <a16:creationId xmlns:a16="http://schemas.microsoft.com/office/drawing/2014/main" id="{8C90E33B-A264-2C40-A3DF-B5016DA503F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8" name="Rectangle 7">
            <a:extLst>
              <a:ext uri="{FF2B5EF4-FFF2-40B4-BE49-F238E27FC236}">
                <a16:creationId xmlns:a16="http://schemas.microsoft.com/office/drawing/2014/main" id="{E9289C65-8E09-A64F-B80D-EC909D490D54}"/>
              </a:ext>
            </a:extLst>
          </p:cNvPr>
          <p:cNvSpPr/>
          <p:nvPr userDrawn="1"/>
        </p:nvSpPr>
        <p:spPr>
          <a:xfrm>
            <a:off x="0" y="0"/>
            <a:ext cx="12192000" cy="1206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CD30D90E-438A-5B49-B216-D108449E6B02}"/>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6" name="Picture 6">
            <a:extLst>
              <a:ext uri="{FF2B5EF4-FFF2-40B4-BE49-F238E27FC236}">
                <a16:creationId xmlns:a16="http://schemas.microsoft.com/office/drawing/2014/main" id="{D802AD2F-A07B-597A-D879-BB19C28A2C9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0389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slide - Winter tre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BCF6C87-7DF4-8B46-A2E6-DEA0E3398DA3}"/>
              </a:ext>
            </a:extLst>
          </p:cNvPr>
          <p:cNvSpPr>
            <a:spLocks noGrp="1"/>
          </p:cNvSpPr>
          <p:nvPr>
            <p:ph type="dt" sz="half" idx="10"/>
          </p:nvPr>
        </p:nvSpPr>
        <p:spPr>
          <a:xfrm>
            <a:off x="838200" y="6356350"/>
            <a:ext cx="2743200" cy="365125"/>
          </a:xfrm>
          <a:prstGeom prst="rect">
            <a:avLst/>
          </a:prstGeom>
        </p:spPr>
        <p:txBody>
          <a:bodyPr/>
          <a:lstStyle/>
          <a:p>
            <a:fld id="{67AAF823-0DE5-C742-ACD2-9100ACED19EE}" type="datetimeFigureOut">
              <a:rPr lang="en-US" smtClean="0"/>
              <a:t>1/19/2026</a:t>
            </a:fld>
            <a:endParaRPr lang="en-US"/>
          </a:p>
        </p:txBody>
      </p:sp>
      <p:sp>
        <p:nvSpPr>
          <p:cNvPr id="4" name="Footer Placeholder 3">
            <a:extLst>
              <a:ext uri="{FF2B5EF4-FFF2-40B4-BE49-F238E27FC236}">
                <a16:creationId xmlns:a16="http://schemas.microsoft.com/office/drawing/2014/main" id="{B25C23EB-4961-0F49-82A8-D2EB6676FA6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C2AAB28F-A710-F642-8744-5FDD34B3507F}"/>
              </a:ext>
            </a:extLst>
          </p:cNvPr>
          <p:cNvSpPr>
            <a:spLocks noGrp="1"/>
          </p:cNvSpPr>
          <p:nvPr>
            <p:ph type="sldNum" sz="quarter" idx="12"/>
          </p:nvPr>
        </p:nvSpPr>
        <p:spPr>
          <a:xfrm>
            <a:off x="8610600" y="6356350"/>
            <a:ext cx="2743200" cy="365125"/>
          </a:xfrm>
          <a:prstGeom prst="rect">
            <a:avLst/>
          </a:prstGeom>
        </p:spPr>
        <p:txBody>
          <a:bodyPr/>
          <a:lstStyle/>
          <a:p>
            <a:fld id="{B4A761D9-E1A8-8C4C-8048-98079A8D430A}" type="slidenum">
              <a:rPr lang="en-US" smtClean="0"/>
              <a:t>‹#›</a:t>
            </a:fld>
            <a:endParaRPr lang="en-US"/>
          </a:p>
        </p:txBody>
      </p:sp>
      <p:pic>
        <p:nvPicPr>
          <p:cNvPr id="7" name="Picture 6">
            <a:extLst>
              <a:ext uri="{FF2B5EF4-FFF2-40B4-BE49-F238E27FC236}">
                <a16:creationId xmlns:a16="http://schemas.microsoft.com/office/drawing/2014/main" id="{9DA837D2-9693-F047-9DE9-769F333AD39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6129338"/>
            <a:ext cx="12192000" cy="840629"/>
          </a:xfrm>
          <a:prstGeom prst="rect">
            <a:avLst/>
          </a:prstGeom>
        </p:spPr>
      </p:pic>
      <p:pic>
        <p:nvPicPr>
          <p:cNvPr id="9" name="Picture 8">
            <a:extLst>
              <a:ext uri="{FF2B5EF4-FFF2-40B4-BE49-F238E27FC236}">
                <a16:creationId xmlns:a16="http://schemas.microsoft.com/office/drawing/2014/main" id="{9D39671D-BC19-EB4A-AFC5-F019F50B2815}"/>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7271"/>
          <a:stretch/>
        </p:blipFill>
        <p:spPr>
          <a:xfrm>
            <a:off x="0" y="5836978"/>
            <a:ext cx="2764821" cy="1021022"/>
          </a:xfrm>
          <a:prstGeom prst="rect">
            <a:avLst/>
          </a:prstGeom>
          <a:effectLst>
            <a:outerShdw blurRad="243422" dist="50800" dir="5400000" algn="ctr" rotWithShape="0">
              <a:srgbClr val="000000">
                <a:alpha val="60000"/>
              </a:srgbClr>
            </a:outerShdw>
          </a:effectLst>
        </p:spPr>
      </p:pic>
      <p:pic>
        <p:nvPicPr>
          <p:cNvPr id="2" name="Picture 6">
            <a:extLst>
              <a:ext uri="{FF2B5EF4-FFF2-40B4-BE49-F238E27FC236}">
                <a16:creationId xmlns:a16="http://schemas.microsoft.com/office/drawing/2014/main" id="{462229BF-BC88-0FAE-DB40-9407BEC63494}"/>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390052" y="272271"/>
            <a:ext cx="1648650" cy="64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213491"/>
      </p:ext>
    </p:extLst>
  </p:cSld>
  <p:clrMapOvr>
    <a:masterClrMapping/>
  </p:clrMapOvr>
  <p:extLst>
    <p:ext uri="{DCECCB84-F9BA-43D5-87BE-67443E8EF086}">
      <p15:sldGuideLst xmlns:p15="http://schemas.microsoft.com/office/powerpoint/2012/main">
        <p15:guide id="1" orient="horz" pos="3861"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itle Placeholder 6">
            <a:extLst>
              <a:ext uri="{FF2B5EF4-FFF2-40B4-BE49-F238E27FC236}">
                <a16:creationId xmlns:a16="http://schemas.microsoft.com/office/drawing/2014/main" id="{7DC1230F-03A4-4642-91A1-12B750722BE6}"/>
              </a:ext>
            </a:extLst>
          </p:cNvPr>
          <p:cNvSpPr>
            <a:spLocks noGrp="1"/>
          </p:cNvSpPr>
          <p:nvPr>
            <p:ph type="title"/>
          </p:nvPr>
        </p:nvSpPr>
        <p:spPr>
          <a:xfrm>
            <a:off x="297024" y="225166"/>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3631118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7" r:id="rId9"/>
    <p:sldLayoutId id="2147483659" r:id="rId10"/>
    <p:sldLayoutId id="2147483660"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8.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1.tmp"/><Relationship Id="rId2" Type="http://schemas.openxmlformats.org/officeDocument/2006/relationships/image" Target="../media/image40.tmp"/><Relationship Id="rId1" Type="http://schemas.openxmlformats.org/officeDocument/2006/relationships/slideLayout" Target="../slideLayouts/slideLayout2.xml"/><Relationship Id="rId4" Type="http://schemas.openxmlformats.org/officeDocument/2006/relationships/image" Target="../media/image42.tmp"/></Relationships>
</file>

<file path=ppt/slides/_rels/slide2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771DF-C1D8-BA4C-82A2-45E4C1DE6378}"/>
              </a:ext>
            </a:extLst>
          </p:cNvPr>
          <p:cNvSpPr txBox="1">
            <a:spLocks/>
          </p:cNvSpPr>
          <p:nvPr/>
        </p:nvSpPr>
        <p:spPr>
          <a:xfrm>
            <a:off x="255037" y="279917"/>
            <a:ext cx="9144000" cy="885003"/>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2800" dirty="0"/>
              <a:t>Behavioural Difficulties in Children and Young People – A Workshop for Parents</a:t>
            </a:r>
          </a:p>
        </p:txBody>
      </p:sp>
      <p:sp>
        <p:nvSpPr>
          <p:cNvPr id="3" name="TextBox 2">
            <a:extLst>
              <a:ext uri="{FF2B5EF4-FFF2-40B4-BE49-F238E27FC236}">
                <a16:creationId xmlns:a16="http://schemas.microsoft.com/office/drawing/2014/main" id="{B1598D26-0940-FD1C-E84D-4F5D3A7B44AD}"/>
              </a:ext>
            </a:extLst>
          </p:cNvPr>
          <p:cNvSpPr txBox="1"/>
          <p:nvPr/>
        </p:nvSpPr>
        <p:spPr>
          <a:xfrm>
            <a:off x="7064679" y="6100175"/>
            <a:ext cx="3131507" cy="369332"/>
          </a:xfrm>
          <a:prstGeom prst="rect">
            <a:avLst/>
          </a:prstGeom>
          <a:noFill/>
        </p:spPr>
        <p:txBody>
          <a:bodyPr wrap="square" rtlCol="0">
            <a:spAutoFit/>
          </a:bodyPr>
          <a:lstStyle/>
          <a:p>
            <a:r>
              <a:rPr lang="en-GB" dirty="0"/>
              <a:t>Mary Gill and Kate Munday</a:t>
            </a:r>
          </a:p>
        </p:txBody>
      </p:sp>
    </p:spTree>
    <p:extLst>
      <p:ext uri="{BB962C8B-B14F-4D97-AF65-F5344CB8AC3E}">
        <p14:creationId xmlns:p14="http://schemas.microsoft.com/office/powerpoint/2010/main" val="4174234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11092-F6BF-C145-88DB-1507CDF7F098}"/>
              </a:ext>
            </a:extLst>
          </p:cNvPr>
          <p:cNvSpPr txBox="1">
            <a:spLocks/>
          </p:cNvSpPr>
          <p:nvPr/>
        </p:nvSpPr>
        <p:spPr>
          <a:xfrm>
            <a:off x="255037" y="279918"/>
            <a:ext cx="9144000" cy="629816"/>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Session Overview</a:t>
            </a:r>
          </a:p>
        </p:txBody>
      </p:sp>
      <p:sp>
        <p:nvSpPr>
          <p:cNvPr id="3" name="Title 1">
            <a:extLst>
              <a:ext uri="{FF2B5EF4-FFF2-40B4-BE49-F238E27FC236}">
                <a16:creationId xmlns:a16="http://schemas.microsoft.com/office/drawing/2014/main" id="{CE2FE03A-2E5F-3345-8E9C-80345996D8FF}"/>
              </a:ext>
            </a:extLst>
          </p:cNvPr>
          <p:cNvSpPr txBox="1">
            <a:spLocks/>
          </p:cNvSpPr>
          <p:nvPr/>
        </p:nvSpPr>
        <p:spPr>
          <a:xfrm>
            <a:off x="255037" y="1169436"/>
            <a:ext cx="9144000" cy="4372947"/>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2800" b="0" dirty="0"/>
              <a:t>This workshop will explore challenging </a:t>
            </a:r>
            <a:r>
              <a:rPr lang="en-US" sz="2800" b="0" dirty="0" err="1"/>
              <a:t>behaviours</a:t>
            </a:r>
            <a:r>
              <a:rPr lang="en-US" sz="2800" b="0" dirty="0"/>
              <a:t> in children and young people. We will cover:</a:t>
            </a:r>
          </a:p>
          <a:p>
            <a:endParaRPr lang="en-US" sz="2800" b="0" dirty="0"/>
          </a:p>
          <a:p>
            <a:pPr marL="457200" indent="-457200">
              <a:buFont typeface="Arial" panose="020B0604020202020204" pitchFamily="34" charset="0"/>
              <a:buChar char="•"/>
            </a:pPr>
            <a:r>
              <a:rPr lang="en-US" sz="2800" b="0" dirty="0"/>
              <a:t>What defines behavioral difficulties</a:t>
            </a:r>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r>
              <a:rPr lang="en-US" sz="2800" b="0" dirty="0"/>
              <a:t>How young people with </a:t>
            </a:r>
            <a:r>
              <a:rPr lang="en-US" sz="2800" b="0" dirty="0" err="1"/>
              <a:t>behavioural</a:t>
            </a:r>
            <a:r>
              <a:rPr lang="en-US" sz="2800" b="0" dirty="0"/>
              <a:t> difficulties present</a:t>
            </a:r>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r>
              <a:rPr lang="en-US" sz="2800" b="0" dirty="0"/>
              <a:t>Common challenges</a:t>
            </a:r>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r>
              <a:rPr lang="en-US" sz="2800" b="0" dirty="0"/>
              <a:t>Practical strategies to support</a:t>
            </a:r>
          </a:p>
          <a:p>
            <a:pPr marL="457200" indent="-457200">
              <a:buFont typeface="Arial" panose="020B0604020202020204" pitchFamily="34" charset="0"/>
              <a:buChar char="•"/>
            </a:pPr>
            <a:endParaRPr lang="en-US" sz="2800" b="0" dirty="0"/>
          </a:p>
        </p:txBody>
      </p:sp>
    </p:spTree>
    <p:extLst>
      <p:ext uri="{BB962C8B-B14F-4D97-AF65-F5344CB8AC3E}">
        <p14:creationId xmlns:p14="http://schemas.microsoft.com/office/powerpoint/2010/main" val="914219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70BA7-7686-3B4A-AF8E-0F1DF0F3C423}"/>
              </a:ext>
            </a:extLst>
          </p:cNvPr>
          <p:cNvSpPr txBox="1">
            <a:spLocks/>
          </p:cNvSpPr>
          <p:nvPr/>
        </p:nvSpPr>
        <p:spPr>
          <a:xfrm>
            <a:off x="255037" y="279918"/>
            <a:ext cx="9144000" cy="62981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Session Aims</a:t>
            </a:r>
          </a:p>
        </p:txBody>
      </p:sp>
      <p:sp>
        <p:nvSpPr>
          <p:cNvPr id="3" name="Title 1">
            <a:extLst>
              <a:ext uri="{FF2B5EF4-FFF2-40B4-BE49-F238E27FC236}">
                <a16:creationId xmlns:a16="http://schemas.microsoft.com/office/drawing/2014/main" id="{60785283-C1CE-2E4C-BA7F-F21C07D1F9A2}"/>
              </a:ext>
            </a:extLst>
          </p:cNvPr>
          <p:cNvSpPr txBox="1">
            <a:spLocks/>
          </p:cNvSpPr>
          <p:nvPr/>
        </p:nvSpPr>
        <p:spPr>
          <a:xfrm>
            <a:off x="1432483" y="2374233"/>
            <a:ext cx="9144000" cy="1204796"/>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2800" b="0" dirty="0"/>
              <a:t>To provide parents and carers with knowledge and practical strategies to support children and young people who are experiencing </a:t>
            </a:r>
            <a:r>
              <a:rPr lang="en-US" sz="2800" b="0" dirty="0" err="1"/>
              <a:t>behavioural</a:t>
            </a:r>
            <a:r>
              <a:rPr lang="en-US" sz="2800" b="0" dirty="0"/>
              <a:t> difficulties.</a:t>
            </a:r>
          </a:p>
        </p:txBody>
      </p:sp>
      <p:sp>
        <p:nvSpPr>
          <p:cNvPr id="5" name="Title 1">
            <a:extLst>
              <a:ext uri="{FF2B5EF4-FFF2-40B4-BE49-F238E27FC236}">
                <a16:creationId xmlns:a16="http://schemas.microsoft.com/office/drawing/2014/main" id="{F542C657-F031-6E95-1961-F72529DE6F95}"/>
              </a:ext>
            </a:extLst>
          </p:cNvPr>
          <p:cNvSpPr txBox="1">
            <a:spLocks/>
          </p:cNvSpPr>
          <p:nvPr/>
        </p:nvSpPr>
        <p:spPr>
          <a:xfrm>
            <a:off x="255037" y="3707935"/>
            <a:ext cx="9144000" cy="1204796"/>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endParaRPr lang="en-US" sz="2800" b="0" dirty="0"/>
          </a:p>
        </p:txBody>
      </p:sp>
    </p:spTree>
    <p:extLst>
      <p:ext uri="{BB962C8B-B14F-4D97-AF65-F5344CB8AC3E}">
        <p14:creationId xmlns:p14="http://schemas.microsoft.com/office/powerpoint/2010/main" val="1621856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22B265-B916-4E53-75C3-0E1094AF8711}"/>
              </a:ext>
            </a:extLst>
          </p:cNvPr>
          <p:cNvSpPr txBox="1"/>
          <p:nvPr/>
        </p:nvSpPr>
        <p:spPr>
          <a:xfrm>
            <a:off x="2374269" y="2644170"/>
            <a:ext cx="8404964" cy="1569660"/>
          </a:xfrm>
          <a:prstGeom prst="rect">
            <a:avLst/>
          </a:prstGeom>
          <a:noFill/>
        </p:spPr>
        <p:txBody>
          <a:bodyPr wrap="square" rtlCol="0">
            <a:spAutoFit/>
          </a:bodyPr>
          <a:lstStyle/>
          <a:p>
            <a:r>
              <a:rPr lang="en-GB" sz="4800" dirty="0">
                <a:latin typeface="Alasassy Caps" pitchFamily="2" charset="0"/>
              </a:rPr>
              <a:t>What would you like to get out of today’s session?</a:t>
            </a:r>
          </a:p>
        </p:txBody>
      </p:sp>
      <p:pic>
        <p:nvPicPr>
          <p:cNvPr id="3" name="Picture 2">
            <a:extLst>
              <a:ext uri="{FF2B5EF4-FFF2-40B4-BE49-F238E27FC236}">
                <a16:creationId xmlns:a16="http://schemas.microsoft.com/office/drawing/2014/main" id="{B7A2925B-30C9-9DE3-2D9D-183E71DE279B}"/>
              </a:ext>
            </a:extLst>
          </p:cNvPr>
          <p:cNvPicPr>
            <a:picLocks noChangeAspect="1"/>
          </p:cNvPicPr>
          <p:nvPr/>
        </p:nvPicPr>
        <p:blipFill>
          <a:blip r:embed="rId2"/>
          <a:stretch>
            <a:fillRect/>
          </a:stretch>
        </p:blipFill>
        <p:spPr>
          <a:xfrm>
            <a:off x="231144" y="95710"/>
            <a:ext cx="2143125" cy="2143125"/>
          </a:xfrm>
          <a:prstGeom prst="rect">
            <a:avLst/>
          </a:prstGeom>
        </p:spPr>
      </p:pic>
    </p:spTree>
    <p:extLst>
      <p:ext uri="{BB962C8B-B14F-4D97-AF65-F5344CB8AC3E}">
        <p14:creationId xmlns:p14="http://schemas.microsoft.com/office/powerpoint/2010/main" val="150406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rief self-care tips | Sue Ryder Grief Guide | Sue Ryder Grief Guide">
            <a:extLst>
              <a:ext uri="{FF2B5EF4-FFF2-40B4-BE49-F238E27FC236}">
                <a16:creationId xmlns:a16="http://schemas.microsoft.com/office/drawing/2014/main" id="{FF988F3F-9A01-E4BD-BE03-CBDEC605E4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865" r="19518"/>
          <a:stretch/>
        </p:blipFill>
        <p:spPr bwMode="auto">
          <a:xfrm>
            <a:off x="4149769" y="1245100"/>
            <a:ext cx="3892462" cy="355637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37203CD-485D-BD59-5776-76CBED5EE25F}"/>
              </a:ext>
            </a:extLst>
          </p:cNvPr>
          <p:cNvSpPr txBox="1">
            <a:spLocks/>
          </p:cNvSpPr>
          <p:nvPr/>
        </p:nvSpPr>
        <p:spPr>
          <a:xfrm>
            <a:off x="3949875" y="796583"/>
            <a:ext cx="4066784" cy="629816"/>
          </a:xfrm>
          <a:prstGeom prst="rect">
            <a:avLst/>
          </a:prstGeom>
        </p:spPr>
        <p:txBody>
          <a:bodyPr vert="horz" lIns="91440" tIns="45720" rIns="91440" bIns="45720" rtlCol="0" anchor="ctr">
            <a:prstTxWarp prst="textArchUp">
              <a:avLst>
                <a:gd name="adj" fmla="val 10480903"/>
              </a:avLst>
            </a:prstTxWarp>
            <a:noAutofit/>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5400" dirty="0"/>
              <a:t>Take Care of</a:t>
            </a:r>
          </a:p>
        </p:txBody>
      </p:sp>
      <p:sp>
        <p:nvSpPr>
          <p:cNvPr id="5" name="Title 1">
            <a:extLst>
              <a:ext uri="{FF2B5EF4-FFF2-40B4-BE49-F238E27FC236}">
                <a16:creationId xmlns:a16="http://schemas.microsoft.com/office/drawing/2014/main" id="{174272ED-3906-7E7A-7991-022D965A63BC}"/>
              </a:ext>
            </a:extLst>
          </p:cNvPr>
          <p:cNvSpPr txBox="1">
            <a:spLocks/>
          </p:cNvSpPr>
          <p:nvPr/>
        </p:nvSpPr>
        <p:spPr>
          <a:xfrm>
            <a:off x="4224404" y="4801473"/>
            <a:ext cx="3517726" cy="9216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6600" dirty="0"/>
              <a:t>Yourself</a:t>
            </a:r>
          </a:p>
        </p:txBody>
      </p:sp>
    </p:spTree>
    <p:extLst>
      <p:ext uri="{BB962C8B-B14F-4D97-AF65-F5344CB8AC3E}">
        <p14:creationId xmlns:p14="http://schemas.microsoft.com/office/powerpoint/2010/main" val="3437819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711DC-244D-CF46-83C0-ECE0883B797F}"/>
              </a:ext>
            </a:extLst>
          </p:cNvPr>
          <p:cNvSpPr txBox="1">
            <a:spLocks/>
          </p:cNvSpPr>
          <p:nvPr/>
        </p:nvSpPr>
        <p:spPr>
          <a:xfrm>
            <a:off x="255037" y="279918"/>
            <a:ext cx="9144000" cy="62981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Please Remember</a:t>
            </a:r>
          </a:p>
        </p:txBody>
      </p:sp>
      <p:sp>
        <p:nvSpPr>
          <p:cNvPr id="3" name="Title 1">
            <a:extLst>
              <a:ext uri="{FF2B5EF4-FFF2-40B4-BE49-F238E27FC236}">
                <a16:creationId xmlns:a16="http://schemas.microsoft.com/office/drawing/2014/main" id="{3743AD25-F187-3D4E-841D-09924FF7859C}"/>
              </a:ext>
            </a:extLst>
          </p:cNvPr>
          <p:cNvSpPr txBox="1">
            <a:spLocks/>
          </p:cNvSpPr>
          <p:nvPr/>
        </p:nvSpPr>
        <p:spPr>
          <a:xfrm>
            <a:off x="6730993" y="2213593"/>
            <a:ext cx="3815922" cy="1673972"/>
          </a:xfrm>
          <a:prstGeom prst="rect">
            <a:avLst/>
          </a:prstGeom>
        </p:spPr>
        <p:txBody>
          <a:bodyPr>
            <a:normAutofit fontScale="90000" lnSpcReduction="100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pPr marL="457200" indent="-457200">
              <a:buFont typeface="Arial" panose="020B0604020202020204" pitchFamily="34" charset="0"/>
              <a:buChar char="•"/>
            </a:pPr>
            <a:r>
              <a:rPr lang="en-US" sz="2800" b="0" dirty="0"/>
              <a:t>Confidentiality</a:t>
            </a:r>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r>
              <a:rPr lang="en-US" sz="2800" b="0" dirty="0"/>
              <a:t>Empathy and respect</a:t>
            </a:r>
          </a:p>
          <a:p>
            <a:pPr marL="457200" indent="-457200">
              <a:buFont typeface="Arial" panose="020B0604020202020204" pitchFamily="34" charset="0"/>
              <a:buChar char="•"/>
            </a:pPr>
            <a:endParaRPr lang="en-US" sz="2800" b="0" dirty="0"/>
          </a:p>
          <a:p>
            <a:pPr marL="457200" indent="-457200">
              <a:buFont typeface="Arial" panose="020B0604020202020204" pitchFamily="34" charset="0"/>
              <a:buChar char="•"/>
            </a:pPr>
            <a:r>
              <a:rPr lang="en-US" sz="2800" b="0" dirty="0"/>
              <a:t>Nonjudgmental</a:t>
            </a:r>
          </a:p>
        </p:txBody>
      </p:sp>
      <p:pic>
        <p:nvPicPr>
          <p:cNvPr id="4" name="Picture 3">
            <a:extLst>
              <a:ext uri="{FF2B5EF4-FFF2-40B4-BE49-F238E27FC236}">
                <a16:creationId xmlns:a16="http://schemas.microsoft.com/office/drawing/2014/main" id="{3485566B-8706-C647-B317-0226648317E9}"/>
              </a:ext>
            </a:extLst>
          </p:cNvPr>
          <p:cNvPicPr>
            <a:picLocks noChangeAspect="1"/>
          </p:cNvPicPr>
          <p:nvPr/>
        </p:nvPicPr>
        <p:blipFill>
          <a:blip r:embed="rId2"/>
          <a:stretch>
            <a:fillRect/>
          </a:stretch>
        </p:blipFill>
        <p:spPr>
          <a:xfrm>
            <a:off x="1524001" y="1402915"/>
            <a:ext cx="3815922" cy="3482029"/>
          </a:xfrm>
          <a:prstGeom prst="rect">
            <a:avLst/>
          </a:prstGeom>
        </p:spPr>
      </p:pic>
    </p:spTree>
    <p:extLst>
      <p:ext uri="{BB962C8B-B14F-4D97-AF65-F5344CB8AC3E}">
        <p14:creationId xmlns:p14="http://schemas.microsoft.com/office/powerpoint/2010/main" val="1213913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A7C286-C583-0F73-2083-06EAE658A48F}"/>
              </a:ext>
            </a:extLst>
          </p:cNvPr>
          <p:cNvPicPr>
            <a:picLocks noChangeAspect="1"/>
          </p:cNvPicPr>
          <p:nvPr/>
        </p:nvPicPr>
        <p:blipFill>
          <a:blip r:embed="rId2"/>
          <a:srcRect b="21345"/>
          <a:stretch/>
        </p:blipFill>
        <p:spPr>
          <a:xfrm>
            <a:off x="2860904" y="198850"/>
            <a:ext cx="3500335" cy="3156559"/>
          </a:xfrm>
          <a:prstGeom prst="rect">
            <a:avLst/>
          </a:prstGeom>
        </p:spPr>
      </p:pic>
      <p:pic>
        <p:nvPicPr>
          <p:cNvPr id="3" name="Picture 2">
            <a:extLst>
              <a:ext uri="{FF2B5EF4-FFF2-40B4-BE49-F238E27FC236}">
                <a16:creationId xmlns:a16="http://schemas.microsoft.com/office/drawing/2014/main" id="{30C32749-9945-7ABA-93D5-3773824CB1E5}"/>
              </a:ext>
            </a:extLst>
          </p:cNvPr>
          <p:cNvPicPr>
            <a:picLocks noChangeAspect="1"/>
          </p:cNvPicPr>
          <p:nvPr/>
        </p:nvPicPr>
        <p:blipFill>
          <a:blip r:embed="rId3"/>
          <a:srcRect b="13607"/>
          <a:stretch/>
        </p:blipFill>
        <p:spPr>
          <a:xfrm>
            <a:off x="6511100" y="198850"/>
            <a:ext cx="3222425" cy="3156559"/>
          </a:xfrm>
          <a:prstGeom prst="rect">
            <a:avLst/>
          </a:prstGeom>
        </p:spPr>
      </p:pic>
      <p:pic>
        <p:nvPicPr>
          <p:cNvPr id="4" name="Picture 3">
            <a:extLst>
              <a:ext uri="{FF2B5EF4-FFF2-40B4-BE49-F238E27FC236}">
                <a16:creationId xmlns:a16="http://schemas.microsoft.com/office/drawing/2014/main" id="{8F93FF81-D13D-C181-0C5E-59C9486763E9}"/>
              </a:ext>
            </a:extLst>
          </p:cNvPr>
          <p:cNvPicPr>
            <a:picLocks noChangeAspect="1"/>
          </p:cNvPicPr>
          <p:nvPr/>
        </p:nvPicPr>
        <p:blipFill>
          <a:blip r:embed="rId4"/>
          <a:srcRect t="27580" b="23835"/>
          <a:stretch/>
        </p:blipFill>
        <p:spPr>
          <a:xfrm>
            <a:off x="2932239" y="3679520"/>
            <a:ext cx="6858000" cy="2320447"/>
          </a:xfrm>
          <a:prstGeom prst="rect">
            <a:avLst/>
          </a:prstGeom>
        </p:spPr>
      </p:pic>
    </p:spTree>
    <p:extLst>
      <p:ext uri="{BB962C8B-B14F-4D97-AF65-F5344CB8AC3E}">
        <p14:creationId xmlns:p14="http://schemas.microsoft.com/office/powerpoint/2010/main" val="2711415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BA883-E9C0-8169-D649-F2F153B58CDF}"/>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427BB461-7562-68A2-52B6-0788823F185E}"/>
              </a:ext>
            </a:extLst>
          </p:cNvPr>
          <p:cNvSpPr txBox="1">
            <a:spLocks/>
          </p:cNvSpPr>
          <p:nvPr/>
        </p:nvSpPr>
        <p:spPr>
          <a:xfrm>
            <a:off x="255037" y="279918"/>
            <a:ext cx="9144000" cy="629816"/>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What do we mean by challenging </a:t>
            </a:r>
            <a:r>
              <a:rPr lang="en-US" sz="4000" dirty="0" err="1"/>
              <a:t>behaviour</a:t>
            </a:r>
            <a:r>
              <a:rPr lang="en-US" sz="4000" dirty="0"/>
              <a:t>?</a:t>
            </a:r>
          </a:p>
        </p:txBody>
      </p:sp>
      <p:pic>
        <p:nvPicPr>
          <p:cNvPr id="1026" name="Picture 2" descr="Examples of challenging behaviour. Examples of challenging behaviour.">
            <a:extLst>
              <a:ext uri="{FF2B5EF4-FFF2-40B4-BE49-F238E27FC236}">
                <a16:creationId xmlns:a16="http://schemas.microsoft.com/office/drawing/2014/main" id="{AE508E49-28F9-6CAE-EA3B-DE4CB77E2E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75" y="1076325"/>
            <a:ext cx="8096250" cy="47053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A4E2A42-7CF6-F3F6-95A7-E9B69C98EFCE}"/>
              </a:ext>
            </a:extLst>
          </p:cNvPr>
          <p:cNvSpPr txBox="1"/>
          <p:nvPr/>
        </p:nvSpPr>
        <p:spPr>
          <a:xfrm>
            <a:off x="9609221" y="5069305"/>
            <a:ext cx="2117558" cy="646331"/>
          </a:xfrm>
          <a:prstGeom prst="rect">
            <a:avLst/>
          </a:prstGeom>
          <a:noFill/>
        </p:spPr>
        <p:txBody>
          <a:bodyPr wrap="square" rtlCol="0">
            <a:spAutoFit/>
          </a:bodyPr>
          <a:lstStyle/>
          <a:p>
            <a:r>
              <a:rPr lang="en-GB" dirty="0"/>
              <a:t>(Goldschmied &amp; Holyoake, 2024)</a:t>
            </a:r>
          </a:p>
        </p:txBody>
      </p:sp>
    </p:spTree>
    <p:extLst>
      <p:ext uri="{BB962C8B-B14F-4D97-AF65-F5344CB8AC3E}">
        <p14:creationId xmlns:p14="http://schemas.microsoft.com/office/powerpoint/2010/main" val="29614971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D86D83-A092-F047-9408-3FBCA24FEBE2}"/>
              </a:ext>
            </a:extLst>
          </p:cNvPr>
          <p:cNvSpPr txBox="1"/>
          <p:nvPr/>
        </p:nvSpPr>
        <p:spPr>
          <a:xfrm>
            <a:off x="2986414" y="1242258"/>
            <a:ext cx="6219172" cy="415498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Alasassy Caps" pitchFamily="2" charset="0"/>
                <a:ea typeface="+mn-ea"/>
                <a:cs typeface="+mn-cs"/>
              </a:rPr>
              <a:t>No child is trying to be a problem,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Alasassy Caps"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Alasassy Caps"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Alasassy Caps" pitchFamily="2" charset="0"/>
                <a:ea typeface="+mn-ea"/>
                <a:cs typeface="+mn-cs"/>
              </a:rPr>
              <a:t> they are trying to solve a problem!</a:t>
            </a:r>
          </a:p>
        </p:txBody>
      </p:sp>
      <p:pic>
        <p:nvPicPr>
          <p:cNvPr id="2" name="Picture 1">
            <a:extLst>
              <a:ext uri="{FF2B5EF4-FFF2-40B4-BE49-F238E27FC236}">
                <a16:creationId xmlns:a16="http://schemas.microsoft.com/office/drawing/2014/main" id="{D29F7566-E876-D39E-2471-0A2F9D0C8437}"/>
              </a:ext>
            </a:extLst>
          </p:cNvPr>
          <p:cNvPicPr>
            <a:picLocks noChangeAspect="1"/>
          </p:cNvPicPr>
          <p:nvPr/>
        </p:nvPicPr>
        <p:blipFill>
          <a:blip r:embed="rId2"/>
          <a:stretch>
            <a:fillRect/>
          </a:stretch>
        </p:blipFill>
        <p:spPr>
          <a:xfrm>
            <a:off x="3430828" y="2767300"/>
            <a:ext cx="4152900" cy="1104900"/>
          </a:xfrm>
          <a:prstGeom prst="rect">
            <a:avLst/>
          </a:prstGeom>
        </p:spPr>
      </p:pic>
    </p:spTree>
    <p:extLst>
      <p:ext uri="{BB962C8B-B14F-4D97-AF65-F5344CB8AC3E}">
        <p14:creationId xmlns:p14="http://schemas.microsoft.com/office/powerpoint/2010/main" val="34684153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936D46-BB49-F3D9-9EFC-529D1AAD3AAF}"/>
              </a:ext>
            </a:extLst>
          </p:cNvPr>
          <p:cNvPicPr>
            <a:picLocks noChangeAspect="1"/>
          </p:cNvPicPr>
          <p:nvPr/>
        </p:nvPicPr>
        <p:blipFill>
          <a:blip r:embed="rId2"/>
          <a:stretch>
            <a:fillRect/>
          </a:stretch>
        </p:blipFill>
        <p:spPr>
          <a:xfrm>
            <a:off x="1253935" y="663879"/>
            <a:ext cx="9461082" cy="5124477"/>
          </a:xfrm>
          <a:prstGeom prst="rect">
            <a:avLst/>
          </a:prstGeom>
        </p:spPr>
      </p:pic>
    </p:spTree>
    <p:extLst>
      <p:ext uri="{BB962C8B-B14F-4D97-AF65-F5344CB8AC3E}">
        <p14:creationId xmlns:p14="http://schemas.microsoft.com/office/powerpoint/2010/main" val="4242496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776593-FD01-72F0-80C4-EA521B100955}"/>
              </a:ext>
            </a:extLst>
          </p:cNvPr>
          <p:cNvPicPr>
            <a:picLocks noChangeAspect="1"/>
          </p:cNvPicPr>
          <p:nvPr/>
        </p:nvPicPr>
        <p:blipFill>
          <a:blip r:embed="rId2"/>
          <a:stretch>
            <a:fillRect/>
          </a:stretch>
        </p:blipFill>
        <p:spPr>
          <a:xfrm>
            <a:off x="2779789" y="154981"/>
            <a:ext cx="6632422" cy="5863558"/>
          </a:xfrm>
          <a:prstGeom prst="rect">
            <a:avLst/>
          </a:prstGeom>
        </p:spPr>
      </p:pic>
    </p:spTree>
    <p:extLst>
      <p:ext uri="{BB962C8B-B14F-4D97-AF65-F5344CB8AC3E}">
        <p14:creationId xmlns:p14="http://schemas.microsoft.com/office/powerpoint/2010/main" val="385853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1+ Thousand Pay Attention Cartoon Royalty-Free Images, Stock Photos &amp;  Pictures | Shutterstock">
            <a:extLst>
              <a:ext uri="{FF2B5EF4-FFF2-40B4-BE49-F238E27FC236}">
                <a16:creationId xmlns:a16="http://schemas.microsoft.com/office/drawing/2014/main" id="{B888EAF5-F9EC-8AFC-258E-A5EC4E2BFA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752"/>
          <a:stretch/>
        </p:blipFill>
        <p:spPr bwMode="auto">
          <a:xfrm>
            <a:off x="4129338" y="1224687"/>
            <a:ext cx="3933324" cy="3780449"/>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a:extLst>
              <a:ext uri="{FF2B5EF4-FFF2-40B4-BE49-F238E27FC236}">
                <a16:creationId xmlns:a16="http://schemas.microsoft.com/office/drawing/2014/main" id="{3F582BE4-B996-46BD-5121-9E38466276E3}"/>
              </a:ext>
            </a:extLst>
          </p:cNvPr>
          <p:cNvSpPr txBox="1">
            <a:spLocks noChangeArrowheads="1"/>
          </p:cNvSpPr>
          <p:nvPr/>
        </p:nvSpPr>
        <p:spPr bwMode="auto">
          <a:xfrm>
            <a:off x="479263" y="1499786"/>
            <a:ext cx="2863958" cy="3505275"/>
          </a:xfrm>
          <a:prstGeom prst="rect">
            <a:avLst/>
          </a:prstGeom>
          <a:solidFill>
            <a:schemeClr val="accent6">
              <a:lumMod val="20000"/>
              <a:lumOff val="8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u="sng" dirty="0">
                <a:effectLst/>
                <a:latin typeface="Calibri" panose="020F0502020204030204" pitchFamily="34" charset="0"/>
                <a:ea typeface="Calibri" panose="020F0502020204030204" pitchFamily="34" charset="0"/>
                <a:cs typeface="Times New Roman" panose="02020603050405020304" pitchFamily="18" charset="0"/>
              </a:rPr>
              <a:t>Positive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Play</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Praise,</a:t>
            </a: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Talk</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Smile</a:t>
            </a: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Listen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Positive touch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Attends</a:t>
            </a:r>
          </a:p>
        </p:txBody>
      </p:sp>
      <p:sp>
        <p:nvSpPr>
          <p:cNvPr id="3" name="Text Box 2">
            <a:extLst>
              <a:ext uri="{FF2B5EF4-FFF2-40B4-BE49-F238E27FC236}">
                <a16:creationId xmlns:a16="http://schemas.microsoft.com/office/drawing/2014/main" id="{CFF28F9E-940F-1944-A579-F2CC709570AD}"/>
              </a:ext>
            </a:extLst>
          </p:cNvPr>
          <p:cNvSpPr txBox="1">
            <a:spLocks noChangeArrowheads="1"/>
          </p:cNvSpPr>
          <p:nvPr/>
        </p:nvSpPr>
        <p:spPr bwMode="auto">
          <a:xfrm>
            <a:off x="8681010" y="1499786"/>
            <a:ext cx="2863958" cy="3505350"/>
          </a:xfrm>
          <a:prstGeom prst="rect">
            <a:avLst/>
          </a:prstGeom>
          <a:solidFill>
            <a:srgbClr val="FFDDDD"/>
          </a:solidFill>
          <a:ln w="9525">
            <a:solidFill>
              <a:srgbClr val="000000"/>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u="sng" dirty="0">
                <a:effectLst/>
                <a:latin typeface="Calibri" panose="020F0502020204030204" pitchFamily="34" charset="0"/>
                <a:ea typeface="Calibri" panose="020F0502020204030204" pitchFamily="34" charset="0"/>
                <a:cs typeface="Times New Roman" panose="02020603050405020304" pitchFamily="18" charset="0"/>
              </a:rPr>
              <a:t>Negative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Shout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Telling off</a:t>
            </a: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Smack</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Criticise</a:t>
            </a:r>
          </a:p>
          <a:p>
            <a:pPr marL="1371600" indent="-1371600">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Swear	</a:t>
            </a:r>
          </a:p>
          <a:p>
            <a:pPr marL="1371600" indent="-1371600">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Negative verbal input </a:t>
            </a:r>
          </a:p>
          <a:p>
            <a:pPr marL="1371600" indent="-1371600">
              <a:lnSpc>
                <a:spcPct val="115000"/>
              </a:lnSpc>
              <a:spcAft>
                <a:spcPts val="1000"/>
              </a:spcAft>
            </a:pPr>
            <a:r>
              <a:rPr lang="en-GB" dirty="0">
                <a:effectLst/>
                <a:latin typeface="Calibri" panose="020F0502020204030204" pitchFamily="34" charset="0"/>
                <a:ea typeface="Calibri" panose="020F0502020204030204" pitchFamily="34" charset="0"/>
                <a:cs typeface="Times New Roman" panose="02020603050405020304" pitchFamily="18" charset="0"/>
              </a:rPr>
              <a:t>(name calling/complaining).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7818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19D622-B805-682D-4695-302194025D4D}"/>
              </a:ext>
            </a:extLst>
          </p:cNvPr>
          <p:cNvPicPr>
            <a:picLocks noChangeAspect="1"/>
          </p:cNvPicPr>
          <p:nvPr/>
        </p:nvPicPr>
        <p:blipFill>
          <a:blip r:embed="rId3"/>
          <a:stretch>
            <a:fillRect/>
          </a:stretch>
        </p:blipFill>
        <p:spPr>
          <a:xfrm>
            <a:off x="1219540" y="1256704"/>
            <a:ext cx="8391411" cy="4485556"/>
          </a:xfrm>
          <a:prstGeom prst="rect">
            <a:avLst/>
          </a:prstGeom>
        </p:spPr>
      </p:pic>
      <p:sp>
        <p:nvSpPr>
          <p:cNvPr id="4" name="Title 1">
            <a:extLst>
              <a:ext uri="{FF2B5EF4-FFF2-40B4-BE49-F238E27FC236}">
                <a16:creationId xmlns:a16="http://schemas.microsoft.com/office/drawing/2014/main" id="{CC887344-C03C-59AB-B20A-02FC99D07477}"/>
              </a:ext>
            </a:extLst>
          </p:cNvPr>
          <p:cNvSpPr txBox="1">
            <a:spLocks/>
          </p:cNvSpPr>
          <p:nvPr/>
        </p:nvSpPr>
        <p:spPr>
          <a:xfrm>
            <a:off x="255037" y="279918"/>
            <a:ext cx="9144000" cy="629816"/>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Upstairs and Downstairs Brain (Siegel, 2010)</a:t>
            </a:r>
          </a:p>
        </p:txBody>
      </p:sp>
      <p:pic>
        <p:nvPicPr>
          <p:cNvPr id="8" name="Picture 7">
            <a:extLst>
              <a:ext uri="{FF2B5EF4-FFF2-40B4-BE49-F238E27FC236}">
                <a16:creationId xmlns:a16="http://schemas.microsoft.com/office/drawing/2014/main" id="{0C040959-DF56-1196-E68C-FB9A789699AD}"/>
              </a:ext>
            </a:extLst>
          </p:cNvPr>
          <p:cNvPicPr>
            <a:picLocks noChangeAspect="1"/>
          </p:cNvPicPr>
          <p:nvPr/>
        </p:nvPicPr>
        <p:blipFill>
          <a:blip r:embed="rId4"/>
          <a:stretch>
            <a:fillRect/>
          </a:stretch>
        </p:blipFill>
        <p:spPr>
          <a:xfrm>
            <a:off x="10139803" y="993638"/>
            <a:ext cx="1392848" cy="1479600"/>
          </a:xfrm>
          <a:prstGeom prst="rect">
            <a:avLst/>
          </a:prstGeom>
        </p:spPr>
      </p:pic>
      <p:pic>
        <p:nvPicPr>
          <p:cNvPr id="10" name="Picture 9">
            <a:extLst>
              <a:ext uri="{FF2B5EF4-FFF2-40B4-BE49-F238E27FC236}">
                <a16:creationId xmlns:a16="http://schemas.microsoft.com/office/drawing/2014/main" id="{665634DB-C937-D257-60A0-25F16FABC588}"/>
              </a:ext>
            </a:extLst>
          </p:cNvPr>
          <p:cNvPicPr>
            <a:picLocks noChangeAspect="1"/>
          </p:cNvPicPr>
          <p:nvPr/>
        </p:nvPicPr>
        <p:blipFill>
          <a:blip r:embed="rId5"/>
          <a:stretch>
            <a:fillRect/>
          </a:stretch>
        </p:blipFill>
        <p:spPr>
          <a:xfrm>
            <a:off x="10139803" y="2759682"/>
            <a:ext cx="1395537" cy="1361381"/>
          </a:xfrm>
          <a:prstGeom prst="rect">
            <a:avLst/>
          </a:prstGeom>
        </p:spPr>
      </p:pic>
      <p:pic>
        <p:nvPicPr>
          <p:cNvPr id="12" name="Picture 11">
            <a:extLst>
              <a:ext uri="{FF2B5EF4-FFF2-40B4-BE49-F238E27FC236}">
                <a16:creationId xmlns:a16="http://schemas.microsoft.com/office/drawing/2014/main" id="{F4844BFA-F10A-FE30-B006-7DE2A3B133AF}"/>
              </a:ext>
            </a:extLst>
          </p:cNvPr>
          <p:cNvPicPr>
            <a:picLocks noChangeAspect="1"/>
          </p:cNvPicPr>
          <p:nvPr/>
        </p:nvPicPr>
        <p:blipFill>
          <a:blip r:embed="rId6"/>
          <a:stretch>
            <a:fillRect/>
          </a:stretch>
        </p:blipFill>
        <p:spPr>
          <a:xfrm>
            <a:off x="10139803" y="4525726"/>
            <a:ext cx="1262140" cy="1478508"/>
          </a:xfrm>
          <a:prstGeom prst="rect">
            <a:avLst/>
          </a:prstGeom>
        </p:spPr>
      </p:pic>
    </p:spTree>
    <p:extLst>
      <p:ext uri="{BB962C8B-B14F-4D97-AF65-F5344CB8AC3E}">
        <p14:creationId xmlns:p14="http://schemas.microsoft.com/office/powerpoint/2010/main" val="1135988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075D8-64E6-814B-A519-48E424CF20B9}"/>
              </a:ext>
            </a:extLst>
          </p:cNvPr>
          <p:cNvSpPr txBox="1">
            <a:spLocks/>
          </p:cNvSpPr>
          <p:nvPr/>
        </p:nvSpPr>
        <p:spPr>
          <a:xfrm>
            <a:off x="255037" y="279918"/>
            <a:ext cx="9144000" cy="62981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Behaviour Iceberg </a:t>
            </a:r>
          </a:p>
        </p:txBody>
      </p:sp>
      <p:pic>
        <p:nvPicPr>
          <p:cNvPr id="5" name="Picture 4">
            <a:extLst>
              <a:ext uri="{FF2B5EF4-FFF2-40B4-BE49-F238E27FC236}">
                <a16:creationId xmlns:a16="http://schemas.microsoft.com/office/drawing/2014/main" id="{F8396C9B-CB3A-530D-34D3-EAC4DE3F8EB7}"/>
              </a:ext>
            </a:extLst>
          </p:cNvPr>
          <p:cNvPicPr>
            <a:picLocks noChangeAspect="1"/>
          </p:cNvPicPr>
          <p:nvPr/>
        </p:nvPicPr>
        <p:blipFill>
          <a:blip r:embed="rId3"/>
          <a:stretch>
            <a:fillRect/>
          </a:stretch>
        </p:blipFill>
        <p:spPr>
          <a:xfrm>
            <a:off x="2552169" y="1591306"/>
            <a:ext cx="6516931" cy="3675387"/>
          </a:xfrm>
          <a:prstGeom prst="rect">
            <a:avLst/>
          </a:prstGeom>
        </p:spPr>
      </p:pic>
    </p:spTree>
    <p:extLst>
      <p:ext uri="{BB962C8B-B14F-4D97-AF65-F5344CB8AC3E}">
        <p14:creationId xmlns:p14="http://schemas.microsoft.com/office/powerpoint/2010/main" val="1399437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EFE76FD-C0EB-0C20-682F-367C430232EB}"/>
              </a:ext>
            </a:extLst>
          </p:cNvPr>
          <p:cNvSpPr/>
          <p:nvPr/>
        </p:nvSpPr>
        <p:spPr>
          <a:xfrm>
            <a:off x="7608754" y="947164"/>
            <a:ext cx="1482811" cy="1276876"/>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6D803097-3279-0F53-4D51-98E0F13B849B}"/>
              </a:ext>
            </a:extLst>
          </p:cNvPr>
          <p:cNvSpPr/>
          <p:nvPr/>
        </p:nvSpPr>
        <p:spPr>
          <a:xfrm>
            <a:off x="2143455" y="1076209"/>
            <a:ext cx="3521084" cy="3551708"/>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85538E97-2E27-F3C4-1AE2-72FB1A50E477}"/>
              </a:ext>
            </a:extLst>
          </p:cNvPr>
          <p:cNvSpPr/>
          <p:nvPr/>
        </p:nvSpPr>
        <p:spPr>
          <a:xfrm>
            <a:off x="3173615" y="875155"/>
            <a:ext cx="1482811" cy="7078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9596855E-841C-2B81-8D4E-E7C73830C9B4}"/>
              </a:ext>
            </a:extLst>
          </p:cNvPr>
          <p:cNvSpPr txBox="1"/>
          <p:nvPr/>
        </p:nvSpPr>
        <p:spPr>
          <a:xfrm>
            <a:off x="3162591" y="812430"/>
            <a:ext cx="1482811" cy="707886"/>
          </a:xfrm>
          <a:prstGeom prst="rect">
            <a:avLst/>
          </a:prstGeom>
          <a:noFill/>
        </p:spPr>
        <p:txBody>
          <a:bodyPr wrap="square" rtlCol="0">
            <a:spAutoFit/>
          </a:bodyPr>
          <a:lstStyle/>
          <a:p>
            <a:pPr algn="ctr"/>
            <a:r>
              <a:rPr lang="en-GB" sz="2000" b="1" dirty="0"/>
              <a:t>Fight response</a:t>
            </a:r>
          </a:p>
        </p:txBody>
      </p:sp>
      <p:cxnSp>
        <p:nvCxnSpPr>
          <p:cNvPr id="6" name="Straight Arrow Connector 5">
            <a:extLst>
              <a:ext uri="{FF2B5EF4-FFF2-40B4-BE49-F238E27FC236}">
                <a16:creationId xmlns:a16="http://schemas.microsoft.com/office/drawing/2014/main" id="{3BDBFF42-544C-A62C-3303-05BC8F283CEE}"/>
              </a:ext>
            </a:extLst>
          </p:cNvPr>
          <p:cNvCxnSpPr>
            <a:cxnSpLocks/>
          </p:cNvCxnSpPr>
          <p:nvPr/>
        </p:nvCxnSpPr>
        <p:spPr>
          <a:xfrm>
            <a:off x="5324169" y="1347183"/>
            <a:ext cx="1473842"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Rectangle: Rounded Corners 6">
            <a:extLst>
              <a:ext uri="{FF2B5EF4-FFF2-40B4-BE49-F238E27FC236}">
                <a16:creationId xmlns:a16="http://schemas.microsoft.com/office/drawing/2014/main" id="{FDC9EDCD-6F3F-84FD-CE9E-B4533B0EA6FC}"/>
              </a:ext>
            </a:extLst>
          </p:cNvPr>
          <p:cNvSpPr/>
          <p:nvPr/>
        </p:nvSpPr>
        <p:spPr>
          <a:xfrm>
            <a:off x="3216267" y="4403548"/>
            <a:ext cx="1665073" cy="933254"/>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21DF63A9-F110-7153-E119-2AF3A16BCD96}"/>
              </a:ext>
            </a:extLst>
          </p:cNvPr>
          <p:cNvSpPr txBox="1"/>
          <p:nvPr/>
        </p:nvSpPr>
        <p:spPr>
          <a:xfrm>
            <a:off x="3237851" y="4362343"/>
            <a:ext cx="1665073" cy="1015663"/>
          </a:xfrm>
          <a:prstGeom prst="rect">
            <a:avLst/>
          </a:prstGeom>
          <a:noFill/>
        </p:spPr>
        <p:txBody>
          <a:bodyPr wrap="square" rtlCol="0">
            <a:spAutoFit/>
          </a:bodyPr>
          <a:lstStyle/>
          <a:p>
            <a:pPr algn="ctr"/>
            <a:r>
              <a:rPr lang="en-GB" sz="2000" b="1" dirty="0"/>
              <a:t>I can't cope</a:t>
            </a:r>
          </a:p>
          <a:p>
            <a:pPr algn="ctr"/>
            <a:r>
              <a:rPr lang="en-GB" sz="2000" b="1" dirty="0"/>
              <a:t>Everyone hates me</a:t>
            </a:r>
          </a:p>
        </p:txBody>
      </p:sp>
      <p:sp>
        <p:nvSpPr>
          <p:cNvPr id="9" name="Rectangle: Rounded Corners 8">
            <a:extLst>
              <a:ext uri="{FF2B5EF4-FFF2-40B4-BE49-F238E27FC236}">
                <a16:creationId xmlns:a16="http://schemas.microsoft.com/office/drawing/2014/main" id="{71974626-CA04-D0C2-02A7-5C496FD31CC5}"/>
              </a:ext>
            </a:extLst>
          </p:cNvPr>
          <p:cNvSpPr/>
          <p:nvPr/>
        </p:nvSpPr>
        <p:spPr>
          <a:xfrm>
            <a:off x="7680763" y="4356691"/>
            <a:ext cx="1482811" cy="1129635"/>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Arrow Connector 9">
            <a:extLst>
              <a:ext uri="{FF2B5EF4-FFF2-40B4-BE49-F238E27FC236}">
                <a16:creationId xmlns:a16="http://schemas.microsoft.com/office/drawing/2014/main" id="{D16D04D1-A740-7974-C496-BC889085E3F3}"/>
              </a:ext>
            </a:extLst>
          </p:cNvPr>
          <p:cNvCxnSpPr>
            <a:cxnSpLocks/>
          </p:cNvCxnSpPr>
          <p:nvPr/>
        </p:nvCxnSpPr>
        <p:spPr>
          <a:xfrm flipH="1">
            <a:off x="5325744" y="4457616"/>
            <a:ext cx="154168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680F5F5F-7913-FAC7-1FB5-372CCE4E989F}"/>
              </a:ext>
            </a:extLst>
          </p:cNvPr>
          <p:cNvSpPr txBox="1"/>
          <p:nvPr/>
        </p:nvSpPr>
        <p:spPr>
          <a:xfrm>
            <a:off x="3136617" y="2351782"/>
            <a:ext cx="1665073" cy="1077218"/>
          </a:xfrm>
          <a:prstGeom prst="rect">
            <a:avLst/>
          </a:prstGeom>
          <a:noFill/>
        </p:spPr>
        <p:txBody>
          <a:bodyPr wrap="square" rtlCol="0">
            <a:spAutoFit/>
          </a:bodyPr>
          <a:lstStyle/>
          <a:p>
            <a:pPr algn="ctr"/>
            <a:r>
              <a:rPr lang="en-GB" sz="3200" b="1" dirty="0"/>
              <a:t>Young Person</a:t>
            </a:r>
          </a:p>
        </p:txBody>
      </p:sp>
      <p:sp>
        <p:nvSpPr>
          <p:cNvPr id="12" name="Oval 11">
            <a:extLst>
              <a:ext uri="{FF2B5EF4-FFF2-40B4-BE49-F238E27FC236}">
                <a16:creationId xmlns:a16="http://schemas.microsoft.com/office/drawing/2014/main" id="{40A14DB4-98E6-E0F5-808E-6FF0B8C0974C}"/>
              </a:ext>
            </a:extLst>
          </p:cNvPr>
          <p:cNvSpPr/>
          <p:nvPr/>
        </p:nvSpPr>
        <p:spPr>
          <a:xfrm>
            <a:off x="6456626" y="1093015"/>
            <a:ext cx="3674605" cy="3551709"/>
          </a:xfrm>
          <a:prstGeom prst="ellipse">
            <a:avLst/>
          </a:prstGeom>
          <a:noFill/>
          <a:ln w="508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38E602B-FEE8-278C-D51F-0E10BF15C74E}"/>
              </a:ext>
            </a:extLst>
          </p:cNvPr>
          <p:cNvSpPr txBox="1"/>
          <p:nvPr/>
        </p:nvSpPr>
        <p:spPr>
          <a:xfrm>
            <a:off x="7655857" y="942145"/>
            <a:ext cx="1482811" cy="1323439"/>
          </a:xfrm>
          <a:prstGeom prst="rect">
            <a:avLst/>
          </a:prstGeom>
          <a:noFill/>
        </p:spPr>
        <p:txBody>
          <a:bodyPr wrap="square" rtlCol="0">
            <a:spAutoFit/>
          </a:bodyPr>
          <a:lstStyle/>
          <a:p>
            <a:pPr algn="ctr"/>
            <a:r>
              <a:rPr lang="en-GB" sz="2000" b="1" dirty="0"/>
              <a:t>Why are they behaving like this?</a:t>
            </a:r>
          </a:p>
        </p:txBody>
      </p:sp>
      <p:sp>
        <p:nvSpPr>
          <p:cNvPr id="14" name="TextBox 13">
            <a:extLst>
              <a:ext uri="{FF2B5EF4-FFF2-40B4-BE49-F238E27FC236}">
                <a16:creationId xmlns:a16="http://schemas.microsoft.com/office/drawing/2014/main" id="{36D553A9-2CFA-8162-D177-6741B85D7E7F}"/>
              </a:ext>
            </a:extLst>
          </p:cNvPr>
          <p:cNvSpPr txBox="1"/>
          <p:nvPr/>
        </p:nvSpPr>
        <p:spPr>
          <a:xfrm>
            <a:off x="7365904" y="2567940"/>
            <a:ext cx="1915297" cy="584775"/>
          </a:xfrm>
          <a:prstGeom prst="rect">
            <a:avLst/>
          </a:prstGeom>
          <a:noFill/>
        </p:spPr>
        <p:txBody>
          <a:bodyPr wrap="square" rtlCol="0">
            <a:spAutoFit/>
          </a:bodyPr>
          <a:lstStyle/>
          <a:p>
            <a:pPr algn="ctr"/>
            <a:r>
              <a:rPr lang="en-GB" sz="3200" b="1" dirty="0"/>
              <a:t>Adult</a:t>
            </a:r>
          </a:p>
        </p:txBody>
      </p:sp>
      <p:sp>
        <p:nvSpPr>
          <p:cNvPr id="15" name="TextBox 14">
            <a:extLst>
              <a:ext uri="{FF2B5EF4-FFF2-40B4-BE49-F238E27FC236}">
                <a16:creationId xmlns:a16="http://schemas.microsoft.com/office/drawing/2014/main" id="{FDEED5DD-7FEC-82D0-840B-09CD3CD825E0}"/>
              </a:ext>
            </a:extLst>
          </p:cNvPr>
          <p:cNvSpPr txBox="1"/>
          <p:nvPr/>
        </p:nvSpPr>
        <p:spPr>
          <a:xfrm>
            <a:off x="7695430" y="4470667"/>
            <a:ext cx="1556146" cy="1015663"/>
          </a:xfrm>
          <a:prstGeom prst="rect">
            <a:avLst/>
          </a:prstGeom>
          <a:noFill/>
        </p:spPr>
        <p:txBody>
          <a:bodyPr wrap="square" rtlCol="0">
            <a:spAutoFit/>
          </a:bodyPr>
          <a:lstStyle/>
          <a:p>
            <a:pPr algn="ctr"/>
            <a:r>
              <a:rPr lang="en-GB" sz="2000" b="1" dirty="0"/>
              <a:t>Shout</a:t>
            </a:r>
          </a:p>
          <a:p>
            <a:pPr algn="ctr"/>
            <a:r>
              <a:rPr lang="en-GB" sz="2000" b="1" dirty="0"/>
              <a:t>Reprimand</a:t>
            </a:r>
          </a:p>
          <a:p>
            <a:pPr algn="ctr"/>
            <a:r>
              <a:rPr lang="en-GB" sz="2000" b="1" dirty="0"/>
              <a:t>Ignore</a:t>
            </a:r>
          </a:p>
        </p:txBody>
      </p:sp>
      <p:sp>
        <p:nvSpPr>
          <p:cNvPr id="16" name="Rectangle: Rounded Corners 15">
            <a:extLst>
              <a:ext uri="{FF2B5EF4-FFF2-40B4-BE49-F238E27FC236}">
                <a16:creationId xmlns:a16="http://schemas.microsoft.com/office/drawing/2014/main" id="{112DF9E6-DFEF-6BE3-CB0A-748668E2E6AF}"/>
              </a:ext>
            </a:extLst>
          </p:cNvPr>
          <p:cNvSpPr/>
          <p:nvPr/>
        </p:nvSpPr>
        <p:spPr>
          <a:xfrm>
            <a:off x="1633479" y="2383057"/>
            <a:ext cx="1396052" cy="767209"/>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F9A58B0C-A9DA-81C9-4624-9B5437F013CD}"/>
              </a:ext>
            </a:extLst>
          </p:cNvPr>
          <p:cNvSpPr txBox="1"/>
          <p:nvPr/>
        </p:nvSpPr>
        <p:spPr>
          <a:xfrm>
            <a:off x="1524583" y="2411602"/>
            <a:ext cx="1622138" cy="707886"/>
          </a:xfrm>
          <a:prstGeom prst="rect">
            <a:avLst/>
          </a:prstGeom>
          <a:noFill/>
        </p:spPr>
        <p:txBody>
          <a:bodyPr wrap="square" rtlCol="0">
            <a:spAutoFit/>
          </a:bodyPr>
          <a:lstStyle/>
          <a:p>
            <a:pPr algn="ctr"/>
            <a:r>
              <a:rPr lang="en-GB" sz="2000" b="1" dirty="0"/>
              <a:t>Upset</a:t>
            </a:r>
          </a:p>
          <a:p>
            <a:pPr algn="ctr"/>
            <a:r>
              <a:rPr lang="en-GB" sz="2000" b="1" dirty="0"/>
              <a:t>Overwhelm</a:t>
            </a:r>
          </a:p>
        </p:txBody>
      </p:sp>
      <p:sp>
        <p:nvSpPr>
          <p:cNvPr id="18" name="Rectangle: Rounded Corners 17">
            <a:extLst>
              <a:ext uri="{FF2B5EF4-FFF2-40B4-BE49-F238E27FC236}">
                <a16:creationId xmlns:a16="http://schemas.microsoft.com/office/drawing/2014/main" id="{AD1F18E1-8234-A05C-A3E0-27FD6FA0D3B8}"/>
              </a:ext>
            </a:extLst>
          </p:cNvPr>
          <p:cNvSpPr/>
          <p:nvPr/>
        </p:nvSpPr>
        <p:spPr>
          <a:xfrm>
            <a:off x="9480962" y="2383057"/>
            <a:ext cx="1442356" cy="129680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79FAF474-9025-F7C5-4F4B-9B6B4EEEF86F}"/>
              </a:ext>
            </a:extLst>
          </p:cNvPr>
          <p:cNvSpPr txBox="1"/>
          <p:nvPr/>
        </p:nvSpPr>
        <p:spPr>
          <a:xfrm>
            <a:off x="9368766" y="2411603"/>
            <a:ext cx="1642117" cy="1323439"/>
          </a:xfrm>
          <a:prstGeom prst="rect">
            <a:avLst/>
          </a:prstGeom>
          <a:noFill/>
        </p:spPr>
        <p:txBody>
          <a:bodyPr wrap="square" rtlCol="0">
            <a:spAutoFit/>
          </a:bodyPr>
          <a:lstStyle/>
          <a:p>
            <a:pPr algn="ctr"/>
            <a:r>
              <a:rPr lang="en-GB" sz="2000" b="1" dirty="0"/>
              <a:t>Frustration</a:t>
            </a:r>
          </a:p>
          <a:p>
            <a:pPr algn="ctr"/>
            <a:r>
              <a:rPr lang="en-GB" sz="2000" b="1" dirty="0"/>
              <a:t>Confusion</a:t>
            </a:r>
          </a:p>
          <a:p>
            <a:pPr algn="ctr"/>
            <a:r>
              <a:rPr lang="en-GB" sz="2000" b="1" dirty="0"/>
              <a:t>Fear</a:t>
            </a:r>
          </a:p>
          <a:p>
            <a:pPr algn="ctr"/>
            <a:r>
              <a:rPr lang="en-GB" sz="2000" b="1" dirty="0"/>
              <a:t>Sadness</a:t>
            </a:r>
          </a:p>
        </p:txBody>
      </p:sp>
    </p:spTree>
    <p:extLst>
      <p:ext uri="{BB962C8B-B14F-4D97-AF65-F5344CB8AC3E}">
        <p14:creationId xmlns:p14="http://schemas.microsoft.com/office/powerpoint/2010/main" val="1659561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
                                        <p:tgtEl>
                                          <p:spTgt spid="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500"/>
                                        <p:tgtEl>
                                          <p:spTgt spid="1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7" grpId="0" animBg="1"/>
      <p:bldP spid="8" grpId="0"/>
      <p:bldP spid="9" grpId="0" animBg="1"/>
      <p:bldP spid="11" grpId="0"/>
      <p:bldP spid="13" grpId="0"/>
      <p:bldP spid="14" grpId="0"/>
      <p:bldP spid="15" grpId="0"/>
      <p:bldP spid="16" grpId="0" animBg="1"/>
      <p:bldP spid="17" grpId="0"/>
      <p:bldP spid="18" grpId="0" animBg="1"/>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E792A-B14E-BB82-C71A-9EE35C087D88}"/>
              </a:ext>
            </a:extLst>
          </p:cNvPr>
          <p:cNvSpPr txBox="1">
            <a:spLocks/>
          </p:cNvSpPr>
          <p:nvPr/>
        </p:nvSpPr>
        <p:spPr>
          <a:xfrm>
            <a:off x="255037" y="85945"/>
            <a:ext cx="9144000" cy="62981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dirty="0"/>
              <a:t>The Window of Tolerance (Siegel, 1999)</a:t>
            </a:r>
          </a:p>
        </p:txBody>
      </p:sp>
      <p:sp>
        <p:nvSpPr>
          <p:cNvPr id="7" name="TextBox 6">
            <a:extLst>
              <a:ext uri="{FF2B5EF4-FFF2-40B4-BE49-F238E27FC236}">
                <a16:creationId xmlns:a16="http://schemas.microsoft.com/office/drawing/2014/main" id="{BED3486B-70AB-D1AB-58A9-EFF8719ADF29}"/>
              </a:ext>
            </a:extLst>
          </p:cNvPr>
          <p:cNvSpPr txBox="1"/>
          <p:nvPr/>
        </p:nvSpPr>
        <p:spPr>
          <a:xfrm>
            <a:off x="7991727" y="5370331"/>
            <a:ext cx="4363233" cy="861774"/>
          </a:xfrm>
          <a:prstGeom prst="rect">
            <a:avLst/>
          </a:prstGeom>
          <a:noFill/>
        </p:spPr>
        <p:txBody>
          <a:bodyPr wrap="square">
            <a:spAutoFit/>
          </a:bodyPr>
          <a:lstStyle/>
          <a:p>
            <a:pPr algn="l">
              <a:buNone/>
            </a:pPr>
            <a:r>
              <a:rPr lang="en-GB" sz="1400" b="0" dirty="0">
                <a:solidFill>
                  <a:srgbClr val="333333"/>
                </a:solidFill>
                <a:effectLst/>
                <a:latin typeface="noto-sans-display"/>
              </a:rPr>
              <a:t>.</a:t>
            </a:r>
          </a:p>
          <a:p>
            <a:pPr>
              <a:buNone/>
            </a:pPr>
            <a:br>
              <a:rPr lang="en-GB" b="0" i="0" dirty="0">
                <a:solidFill>
                  <a:srgbClr val="333333"/>
                </a:solidFill>
                <a:effectLst/>
                <a:latin typeface="noto-sans-display"/>
              </a:rPr>
            </a:br>
            <a:endParaRPr lang="en-GB" dirty="0"/>
          </a:p>
        </p:txBody>
      </p:sp>
      <p:pic>
        <p:nvPicPr>
          <p:cNvPr id="3" name="Picture 2">
            <a:extLst>
              <a:ext uri="{FF2B5EF4-FFF2-40B4-BE49-F238E27FC236}">
                <a16:creationId xmlns:a16="http://schemas.microsoft.com/office/drawing/2014/main" id="{3B3E158D-EAAF-7A25-C084-A3E07165C59D}"/>
              </a:ext>
            </a:extLst>
          </p:cNvPr>
          <p:cNvPicPr>
            <a:picLocks noChangeAspect="1"/>
          </p:cNvPicPr>
          <p:nvPr/>
        </p:nvPicPr>
        <p:blipFill>
          <a:blip r:embed="rId2"/>
          <a:stretch>
            <a:fillRect/>
          </a:stretch>
        </p:blipFill>
        <p:spPr>
          <a:xfrm>
            <a:off x="2755204" y="1026931"/>
            <a:ext cx="6681592" cy="429016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244605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CA2C4-451F-E9E1-8B5F-5B8184BFE545}"/>
              </a:ext>
            </a:extLst>
          </p:cNvPr>
          <p:cNvSpPr txBox="1">
            <a:spLocks/>
          </p:cNvSpPr>
          <p:nvPr/>
        </p:nvSpPr>
        <p:spPr>
          <a:xfrm>
            <a:off x="255037" y="279918"/>
            <a:ext cx="9144000" cy="62981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The ABC of Behaviour</a:t>
            </a:r>
          </a:p>
        </p:txBody>
      </p:sp>
      <p:graphicFrame>
        <p:nvGraphicFramePr>
          <p:cNvPr id="3" name="Diagram 2">
            <a:extLst>
              <a:ext uri="{FF2B5EF4-FFF2-40B4-BE49-F238E27FC236}">
                <a16:creationId xmlns:a16="http://schemas.microsoft.com/office/drawing/2014/main" id="{00E471BA-2780-51EE-A19C-A420938D5DDC}"/>
              </a:ext>
            </a:extLst>
          </p:cNvPr>
          <p:cNvGraphicFramePr/>
          <p:nvPr>
            <p:extLst>
              <p:ext uri="{D42A27DB-BD31-4B8C-83A1-F6EECF244321}">
                <p14:modId xmlns:p14="http://schemas.microsoft.com/office/powerpoint/2010/main" val="2357432354"/>
              </p:ext>
            </p:extLst>
          </p:nvPr>
        </p:nvGraphicFramePr>
        <p:xfrm>
          <a:off x="3170476" y="1277445"/>
          <a:ext cx="6811375" cy="43031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706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E6F4E1-1880-B5BB-5D13-DBAEFEDF79B3}"/>
              </a:ext>
            </a:extLst>
          </p:cNvPr>
          <p:cNvSpPr txBox="1"/>
          <p:nvPr/>
        </p:nvSpPr>
        <p:spPr>
          <a:xfrm>
            <a:off x="717116" y="1720840"/>
            <a:ext cx="9332934" cy="3847207"/>
          </a:xfrm>
          <a:prstGeom prst="rect">
            <a:avLst/>
          </a:prstGeom>
          <a:noFill/>
        </p:spPr>
        <p:txBody>
          <a:bodyPr wrap="square">
            <a:spAutoFit/>
          </a:bodyPr>
          <a:lstStyle/>
          <a:p>
            <a:r>
              <a:rPr lang="en-GB" sz="2000" b="1" dirty="0"/>
              <a:t>1:1 time</a:t>
            </a:r>
          </a:p>
          <a:p>
            <a:endParaRPr lang="en-GB" sz="1400" dirty="0"/>
          </a:p>
          <a:p>
            <a:r>
              <a:rPr lang="en-GB" sz="1400" dirty="0"/>
              <a:t>Use toys/activities that are not competitive and do not have a ‘right or wrong’ way to use them.</a:t>
            </a:r>
          </a:p>
          <a:p>
            <a:endParaRPr lang="en-GB" sz="1400" dirty="0"/>
          </a:p>
          <a:p>
            <a:r>
              <a:rPr lang="en-GB" sz="1400" dirty="0"/>
              <a:t>Give the child undivided attention.</a:t>
            </a:r>
          </a:p>
          <a:p>
            <a:endParaRPr lang="en-GB" sz="1400" dirty="0"/>
          </a:p>
          <a:p>
            <a:r>
              <a:rPr lang="en-GB" sz="1400" dirty="0"/>
              <a:t>Allow the child to choose the activity.</a:t>
            </a:r>
          </a:p>
          <a:p>
            <a:endParaRPr lang="en-GB" sz="1400" dirty="0"/>
          </a:p>
          <a:p>
            <a:r>
              <a:rPr lang="en-GB" sz="1400" dirty="0"/>
              <a:t>Follow the child’s lead.</a:t>
            </a:r>
          </a:p>
          <a:p>
            <a:endParaRPr lang="en-GB" sz="1400" dirty="0"/>
          </a:p>
          <a:p>
            <a:r>
              <a:rPr lang="en-GB" sz="1400" dirty="0"/>
              <a:t>Show interest/ amazement/empathy.</a:t>
            </a:r>
          </a:p>
          <a:p>
            <a:endParaRPr lang="en-GB" sz="1400" dirty="0"/>
          </a:p>
          <a:p>
            <a:r>
              <a:rPr lang="en-GB" sz="1400" dirty="0"/>
              <a:t>Match their pace</a:t>
            </a:r>
          </a:p>
          <a:p>
            <a:endParaRPr lang="en-GB" sz="1400" dirty="0"/>
          </a:p>
          <a:p>
            <a:r>
              <a:rPr lang="en-GB" sz="1400" dirty="0"/>
              <a:t>Listen and repeat back</a:t>
            </a:r>
          </a:p>
          <a:p>
            <a:endParaRPr lang="en-GB" sz="1400" dirty="0"/>
          </a:p>
          <a:p>
            <a:r>
              <a:rPr lang="en-GB" sz="1400" dirty="0"/>
              <a:t>Be polite and ask to play</a:t>
            </a:r>
          </a:p>
        </p:txBody>
      </p:sp>
      <p:sp>
        <p:nvSpPr>
          <p:cNvPr id="4" name="TextBox 3">
            <a:extLst>
              <a:ext uri="{FF2B5EF4-FFF2-40B4-BE49-F238E27FC236}">
                <a16:creationId xmlns:a16="http://schemas.microsoft.com/office/drawing/2014/main" id="{2FD526E5-58EC-0C9C-A4FE-8E7B87024705}"/>
              </a:ext>
            </a:extLst>
          </p:cNvPr>
          <p:cNvSpPr txBox="1"/>
          <p:nvPr/>
        </p:nvSpPr>
        <p:spPr>
          <a:xfrm>
            <a:off x="1052186" y="764088"/>
            <a:ext cx="7766137" cy="646331"/>
          </a:xfrm>
          <a:prstGeom prst="rect">
            <a:avLst/>
          </a:prstGeom>
          <a:noFill/>
        </p:spPr>
        <p:txBody>
          <a:bodyPr wrap="square" rtlCol="0">
            <a:spAutoFit/>
          </a:bodyPr>
          <a:lstStyle/>
          <a:p>
            <a:r>
              <a:rPr lang="en-GB" sz="3600" dirty="0"/>
              <a:t>Evidence Based Strategies</a:t>
            </a:r>
          </a:p>
        </p:txBody>
      </p:sp>
      <p:pic>
        <p:nvPicPr>
          <p:cNvPr id="5" name="Picture 4">
            <a:extLst>
              <a:ext uri="{FF2B5EF4-FFF2-40B4-BE49-F238E27FC236}">
                <a16:creationId xmlns:a16="http://schemas.microsoft.com/office/drawing/2014/main" id="{6226908E-8ABB-4C85-8BA5-905F4E7D08DB}"/>
              </a:ext>
            </a:extLst>
          </p:cNvPr>
          <p:cNvPicPr>
            <a:picLocks noChangeAspect="1"/>
          </p:cNvPicPr>
          <p:nvPr/>
        </p:nvPicPr>
        <p:blipFill>
          <a:blip r:embed="rId2"/>
          <a:stretch>
            <a:fillRect/>
          </a:stretch>
        </p:blipFill>
        <p:spPr>
          <a:xfrm>
            <a:off x="8454025" y="1925368"/>
            <a:ext cx="3550346" cy="3550346"/>
          </a:xfrm>
          <a:prstGeom prst="rect">
            <a:avLst/>
          </a:prstGeom>
        </p:spPr>
      </p:pic>
    </p:spTree>
    <p:extLst>
      <p:ext uri="{BB962C8B-B14F-4D97-AF65-F5344CB8AC3E}">
        <p14:creationId xmlns:p14="http://schemas.microsoft.com/office/powerpoint/2010/main" val="11757157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85F607-DA93-8FB0-EE6B-28F9AD225F12}"/>
              </a:ext>
            </a:extLst>
          </p:cNvPr>
          <p:cNvPicPr>
            <a:picLocks noChangeAspect="1"/>
          </p:cNvPicPr>
          <p:nvPr/>
        </p:nvPicPr>
        <p:blipFill>
          <a:blip r:embed="rId2"/>
          <a:stretch>
            <a:fillRect/>
          </a:stretch>
        </p:blipFill>
        <p:spPr>
          <a:xfrm>
            <a:off x="6948738" y="1252539"/>
            <a:ext cx="4657748" cy="4352921"/>
          </a:xfrm>
          <a:prstGeom prst="rect">
            <a:avLst/>
          </a:prstGeom>
        </p:spPr>
      </p:pic>
      <p:pic>
        <p:nvPicPr>
          <p:cNvPr id="3" name="Picture 2">
            <a:extLst>
              <a:ext uri="{FF2B5EF4-FFF2-40B4-BE49-F238E27FC236}">
                <a16:creationId xmlns:a16="http://schemas.microsoft.com/office/drawing/2014/main" id="{69466ED6-E4B3-7AA2-FB3B-E1BC24D3415B}"/>
              </a:ext>
            </a:extLst>
          </p:cNvPr>
          <p:cNvPicPr>
            <a:picLocks noChangeAspect="1"/>
          </p:cNvPicPr>
          <p:nvPr/>
        </p:nvPicPr>
        <p:blipFill>
          <a:blip r:embed="rId3"/>
          <a:stretch>
            <a:fillRect/>
          </a:stretch>
        </p:blipFill>
        <p:spPr>
          <a:xfrm>
            <a:off x="251637" y="479747"/>
            <a:ext cx="7955970" cy="963251"/>
          </a:xfrm>
          <a:prstGeom prst="rect">
            <a:avLst/>
          </a:prstGeom>
        </p:spPr>
      </p:pic>
      <p:sp>
        <p:nvSpPr>
          <p:cNvPr id="5" name="TextBox 4">
            <a:extLst>
              <a:ext uri="{FF2B5EF4-FFF2-40B4-BE49-F238E27FC236}">
                <a16:creationId xmlns:a16="http://schemas.microsoft.com/office/drawing/2014/main" id="{A7264D33-FA0C-E3B2-6E13-6BB3AF091D1A}"/>
              </a:ext>
            </a:extLst>
          </p:cNvPr>
          <p:cNvSpPr txBox="1"/>
          <p:nvPr/>
        </p:nvSpPr>
        <p:spPr>
          <a:xfrm>
            <a:off x="150312" y="2215790"/>
            <a:ext cx="7089732" cy="2585323"/>
          </a:xfrm>
          <a:prstGeom prst="rect">
            <a:avLst/>
          </a:prstGeom>
          <a:noFill/>
        </p:spPr>
        <p:txBody>
          <a:bodyPr wrap="square">
            <a:spAutoFit/>
          </a:bodyPr>
          <a:lstStyle/>
          <a:p>
            <a:endParaRPr lang="en-GB" dirty="0"/>
          </a:p>
          <a:p>
            <a:r>
              <a:rPr lang="en-GB" dirty="0"/>
              <a:t>Tells the child which behaviours to repeat to gain positive attention.</a:t>
            </a:r>
          </a:p>
          <a:p>
            <a:endParaRPr lang="en-GB" dirty="0"/>
          </a:p>
          <a:p>
            <a:endParaRPr lang="en-GB" dirty="0"/>
          </a:p>
          <a:p>
            <a:r>
              <a:rPr lang="en-GB" dirty="0"/>
              <a:t>Increases self-esteem</a:t>
            </a:r>
          </a:p>
          <a:p>
            <a:endParaRPr lang="en-GB" dirty="0"/>
          </a:p>
          <a:p>
            <a:r>
              <a:rPr lang="en-GB" dirty="0"/>
              <a:t>Make your praise specific</a:t>
            </a:r>
          </a:p>
          <a:p>
            <a:endParaRPr lang="en-GB" dirty="0"/>
          </a:p>
          <a:p>
            <a:r>
              <a:rPr lang="en-GB" dirty="0"/>
              <a:t>Give praise as close to the good behaviour as you can</a:t>
            </a:r>
          </a:p>
        </p:txBody>
      </p:sp>
    </p:spTree>
    <p:extLst>
      <p:ext uri="{BB962C8B-B14F-4D97-AF65-F5344CB8AC3E}">
        <p14:creationId xmlns:p14="http://schemas.microsoft.com/office/powerpoint/2010/main" val="367897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AF0E9-96DA-2069-0F77-EA2DE91277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BCCF50-8EE3-7EE6-79E2-F603E9BD9AE5}"/>
              </a:ext>
            </a:extLst>
          </p:cNvPr>
          <p:cNvSpPr txBox="1">
            <a:spLocks/>
          </p:cNvSpPr>
          <p:nvPr/>
        </p:nvSpPr>
        <p:spPr>
          <a:xfrm>
            <a:off x="255037" y="279918"/>
            <a:ext cx="9144000" cy="629816"/>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Evidence based Strategies</a:t>
            </a:r>
          </a:p>
        </p:txBody>
      </p:sp>
      <p:sp>
        <p:nvSpPr>
          <p:cNvPr id="3" name="Title 1">
            <a:extLst>
              <a:ext uri="{FF2B5EF4-FFF2-40B4-BE49-F238E27FC236}">
                <a16:creationId xmlns:a16="http://schemas.microsoft.com/office/drawing/2014/main" id="{90B77DE2-CE9C-59DB-4F09-C981437AB6C2}"/>
              </a:ext>
            </a:extLst>
          </p:cNvPr>
          <p:cNvSpPr txBox="1">
            <a:spLocks/>
          </p:cNvSpPr>
          <p:nvPr/>
        </p:nvSpPr>
        <p:spPr>
          <a:xfrm>
            <a:off x="255037" y="1169436"/>
            <a:ext cx="9144000" cy="4372947"/>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endParaRPr lang="en-US" sz="2800" b="0" dirty="0"/>
          </a:p>
        </p:txBody>
      </p:sp>
      <p:sp>
        <p:nvSpPr>
          <p:cNvPr id="4" name="TextBox 3">
            <a:extLst>
              <a:ext uri="{FF2B5EF4-FFF2-40B4-BE49-F238E27FC236}">
                <a16:creationId xmlns:a16="http://schemas.microsoft.com/office/drawing/2014/main" id="{5110A982-1B9F-C14E-C519-DC4082EE8414}"/>
              </a:ext>
            </a:extLst>
          </p:cNvPr>
          <p:cNvSpPr txBox="1"/>
          <p:nvPr/>
        </p:nvSpPr>
        <p:spPr>
          <a:xfrm>
            <a:off x="435934" y="1169436"/>
            <a:ext cx="7017489" cy="4524315"/>
          </a:xfrm>
          <a:prstGeom prst="rect">
            <a:avLst/>
          </a:prstGeom>
          <a:noFill/>
        </p:spPr>
        <p:txBody>
          <a:bodyPr wrap="square" rtlCol="0">
            <a:spAutoFit/>
          </a:bodyPr>
          <a:lstStyle/>
          <a:p>
            <a:r>
              <a:rPr lang="en-GB" b="1" u="sng" dirty="0"/>
              <a:t>Rewards:</a:t>
            </a:r>
          </a:p>
          <a:p>
            <a:r>
              <a:rPr lang="en-GB" b="1" dirty="0"/>
              <a:t>How can I identify behaviours to reward?</a:t>
            </a:r>
          </a:p>
          <a:p>
            <a:pPr marL="285750" indent="-285750">
              <a:buFont typeface="Arial" panose="020B0604020202020204" pitchFamily="34" charset="0"/>
              <a:buChar char="•"/>
            </a:pPr>
            <a:r>
              <a:rPr lang="en-GB" dirty="0"/>
              <a:t>Identify challenging behaviour - what would the alternative behaviour look like</a:t>
            </a:r>
          </a:p>
          <a:p>
            <a:pPr marL="285750" indent="-285750">
              <a:buFont typeface="Arial" panose="020B0604020202020204" pitchFamily="34" charset="0"/>
              <a:buChar char="•"/>
            </a:pPr>
            <a:r>
              <a:rPr lang="en-GB" dirty="0"/>
              <a:t>How can we support them to get back to their green zone? Can we reward a regulation support behaviours?</a:t>
            </a:r>
          </a:p>
          <a:p>
            <a:r>
              <a:rPr lang="en-GB" b="1" dirty="0"/>
              <a:t>What will the rewards be?</a:t>
            </a:r>
          </a:p>
          <a:p>
            <a:pPr marL="285750" indent="-285750">
              <a:buFont typeface="Arial" panose="020B0604020202020204" pitchFamily="34" charset="0"/>
              <a:buChar char="•"/>
            </a:pPr>
            <a:r>
              <a:rPr lang="en-GB" dirty="0"/>
              <a:t>Get the child’s buy-in, involve them in choosing rewards, what motivates them?</a:t>
            </a:r>
          </a:p>
          <a:p>
            <a:r>
              <a:rPr lang="en-GB" b="1" dirty="0"/>
              <a:t>Achievable</a:t>
            </a:r>
          </a:p>
          <a:p>
            <a:pPr marL="285750" indent="-285750">
              <a:buFont typeface="Arial" panose="020B0604020202020204" pitchFamily="34" charset="0"/>
              <a:buChar char="•"/>
            </a:pPr>
            <a:r>
              <a:rPr lang="en-GB" dirty="0"/>
              <a:t>At least one quick win, to keep the child engaged</a:t>
            </a:r>
          </a:p>
          <a:p>
            <a:r>
              <a:rPr lang="en-GB" b="1" dirty="0"/>
              <a:t>Specific</a:t>
            </a:r>
          </a:p>
          <a:p>
            <a:pPr marL="285750" indent="-285750">
              <a:buFont typeface="Arial" panose="020B0604020202020204" pitchFamily="34" charset="0"/>
              <a:buChar char="•"/>
            </a:pPr>
            <a:r>
              <a:rPr lang="en-GB" dirty="0"/>
              <a:t>Child needs to know exactly which behaviour you’re looking for</a:t>
            </a:r>
          </a:p>
          <a:p>
            <a:r>
              <a:rPr lang="en-GB" b="1" dirty="0"/>
              <a:t>Non-punitive</a:t>
            </a:r>
          </a:p>
          <a:p>
            <a:pPr marL="285750" indent="-285750">
              <a:buFont typeface="Arial" panose="020B0604020202020204" pitchFamily="34" charset="0"/>
              <a:buChar char="•"/>
            </a:pPr>
            <a:r>
              <a:rPr lang="en-GB" dirty="0"/>
              <a:t>Earnt rewards are not taken away</a:t>
            </a:r>
          </a:p>
          <a:p>
            <a:endParaRPr lang="en-GB" dirty="0"/>
          </a:p>
        </p:txBody>
      </p:sp>
      <p:pic>
        <p:nvPicPr>
          <p:cNvPr id="5" name="Picture 4">
            <a:extLst>
              <a:ext uri="{FF2B5EF4-FFF2-40B4-BE49-F238E27FC236}">
                <a16:creationId xmlns:a16="http://schemas.microsoft.com/office/drawing/2014/main" id="{20E6E2E4-75E2-F9DF-300F-6D3622360F8F}"/>
              </a:ext>
            </a:extLst>
          </p:cNvPr>
          <p:cNvPicPr>
            <a:picLocks noChangeAspect="1"/>
          </p:cNvPicPr>
          <p:nvPr/>
        </p:nvPicPr>
        <p:blipFill>
          <a:blip r:embed="rId3"/>
          <a:stretch>
            <a:fillRect/>
          </a:stretch>
        </p:blipFill>
        <p:spPr>
          <a:xfrm>
            <a:off x="7979079" y="1616525"/>
            <a:ext cx="3567830" cy="3193208"/>
          </a:xfrm>
          <a:prstGeom prst="rect">
            <a:avLst/>
          </a:prstGeom>
        </p:spPr>
      </p:pic>
    </p:spTree>
    <p:extLst>
      <p:ext uri="{BB962C8B-B14F-4D97-AF65-F5344CB8AC3E}">
        <p14:creationId xmlns:p14="http://schemas.microsoft.com/office/powerpoint/2010/main" val="3009649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D4447-EA16-9D3E-4CF3-C887FC8503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10D203-CFED-4334-DB81-312C6179ED7E}"/>
              </a:ext>
            </a:extLst>
          </p:cNvPr>
          <p:cNvSpPr txBox="1">
            <a:spLocks/>
          </p:cNvSpPr>
          <p:nvPr/>
        </p:nvSpPr>
        <p:spPr>
          <a:xfrm>
            <a:off x="255037" y="279918"/>
            <a:ext cx="9144000" cy="629816"/>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Evidence based Strategies</a:t>
            </a:r>
          </a:p>
        </p:txBody>
      </p:sp>
      <p:sp>
        <p:nvSpPr>
          <p:cNvPr id="3" name="Title 1">
            <a:extLst>
              <a:ext uri="{FF2B5EF4-FFF2-40B4-BE49-F238E27FC236}">
                <a16:creationId xmlns:a16="http://schemas.microsoft.com/office/drawing/2014/main" id="{C68FF0F7-C0E4-8605-DEDC-D9EF58E6F43D}"/>
              </a:ext>
            </a:extLst>
          </p:cNvPr>
          <p:cNvSpPr txBox="1">
            <a:spLocks/>
          </p:cNvSpPr>
          <p:nvPr/>
        </p:nvSpPr>
        <p:spPr>
          <a:xfrm>
            <a:off x="255037" y="1169436"/>
            <a:ext cx="9144000" cy="4372947"/>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endParaRPr lang="en-US" sz="2800" b="0" dirty="0"/>
          </a:p>
        </p:txBody>
      </p:sp>
      <p:sp>
        <p:nvSpPr>
          <p:cNvPr id="4" name="TextBox 3">
            <a:extLst>
              <a:ext uri="{FF2B5EF4-FFF2-40B4-BE49-F238E27FC236}">
                <a16:creationId xmlns:a16="http://schemas.microsoft.com/office/drawing/2014/main" id="{130F0ED2-5B43-717F-FA91-A725648F76F5}"/>
              </a:ext>
            </a:extLst>
          </p:cNvPr>
          <p:cNvSpPr txBox="1"/>
          <p:nvPr/>
        </p:nvSpPr>
        <p:spPr>
          <a:xfrm>
            <a:off x="255037" y="922156"/>
            <a:ext cx="7054743" cy="3970318"/>
          </a:xfrm>
          <a:prstGeom prst="rect">
            <a:avLst/>
          </a:prstGeom>
          <a:noFill/>
        </p:spPr>
        <p:txBody>
          <a:bodyPr wrap="square" rtlCol="0">
            <a:spAutoFit/>
          </a:bodyPr>
          <a:lstStyle/>
          <a:p>
            <a:r>
              <a:rPr lang="en-GB" b="1" u="sng" dirty="0"/>
              <a:t>Reward charts: </a:t>
            </a:r>
          </a:p>
          <a:p>
            <a:endParaRPr lang="en-GB" b="1" u="sng" dirty="0"/>
          </a:p>
          <a:p>
            <a:pPr marL="285750" indent="-285750">
              <a:buFont typeface="Arial" panose="020B0604020202020204" pitchFamily="34" charset="0"/>
              <a:buChar char="•"/>
            </a:pPr>
            <a:r>
              <a:rPr lang="en-GB" dirty="0"/>
              <a:t>engaging specific to child’s interests,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lists specific behaviour to reward,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can pair reward with behaviour,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How many times does it need to be seen in order to get reward?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How can you make it easy for yourself to observe the behaviour?</a:t>
            </a:r>
          </a:p>
          <a:p>
            <a:pPr marL="285750" indent="-285750">
              <a:buFont typeface="Arial" panose="020B0604020202020204" pitchFamily="34" charset="0"/>
              <a:buChar char="•"/>
            </a:pPr>
            <a:endParaRPr lang="en-GB" dirty="0"/>
          </a:p>
          <a:p>
            <a:endParaRPr lang="en-GB" dirty="0"/>
          </a:p>
          <a:p>
            <a:pPr marL="285750" indent="-285750">
              <a:buFont typeface="Arial" panose="020B0604020202020204" pitchFamily="34" charset="0"/>
              <a:buChar char="•"/>
            </a:pPr>
            <a:r>
              <a:rPr lang="en-GB" dirty="0"/>
              <a:t>No reward unless behaviour is seen </a:t>
            </a:r>
            <a:r>
              <a:rPr lang="en-GB" strike="sngStrike" dirty="0"/>
              <a:t>‘I promise I’ll do it later…’</a:t>
            </a:r>
            <a:endParaRPr lang="en-GB" dirty="0"/>
          </a:p>
        </p:txBody>
      </p:sp>
      <p:pic>
        <p:nvPicPr>
          <p:cNvPr id="7" name="Picture 6" descr="A reward chart with colorful squares and monsters&#10;&#10;AI-generated content may be incorrect.">
            <a:extLst>
              <a:ext uri="{FF2B5EF4-FFF2-40B4-BE49-F238E27FC236}">
                <a16:creationId xmlns:a16="http://schemas.microsoft.com/office/drawing/2014/main" id="{80750FE3-E3FF-0A28-9879-2A60B643541C}"/>
              </a:ext>
            </a:extLst>
          </p:cNvPr>
          <p:cNvPicPr>
            <a:picLocks noChangeAspect="1"/>
          </p:cNvPicPr>
          <p:nvPr/>
        </p:nvPicPr>
        <p:blipFill>
          <a:blip r:embed="rId2"/>
          <a:stretch>
            <a:fillRect/>
          </a:stretch>
        </p:blipFill>
        <p:spPr>
          <a:xfrm>
            <a:off x="7569971" y="236053"/>
            <a:ext cx="2089257" cy="1530429"/>
          </a:xfrm>
          <a:prstGeom prst="rect">
            <a:avLst/>
          </a:prstGeom>
        </p:spPr>
      </p:pic>
      <p:pic>
        <p:nvPicPr>
          <p:cNvPr id="9" name="Picture 8" descr="A screenshot of a reward chart&#10;&#10;AI-generated content may be incorrect.">
            <a:extLst>
              <a:ext uri="{FF2B5EF4-FFF2-40B4-BE49-F238E27FC236}">
                <a16:creationId xmlns:a16="http://schemas.microsoft.com/office/drawing/2014/main" id="{1E0F84E7-C498-AC67-0099-2C186F433075}"/>
              </a:ext>
            </a:extLst>
          </p:cNvPr>
          <p:cNvPicPr>
            <a:picLocks noChangeAspect="1"/>
          </p:cNvPicPr>
          <p:nvPr/>
        </p:nvPicPr>
        <p:blipFill>
          <a:blip r:embed="rId3"/>
          <a:stretch>
            <a:fillRect/>
          </a:stretch>
        </p:blipFill>
        <p:spPr>
          <a:xfrm>
            <a:off x="9431764" y="1294578"/>
            <a:ext cx="2317869" cy="1612983"/>
          </a:xfrm>
          <a:prstGeom prst="rect">
            <a:avLst/>
          </a:prstGeom>
        </p:spPr>
      </p:pic>
      <p:pic>
        <p:nvPicPr>
          <p:cNvPr id="11" name="Picture 10" descr="A chart with stars and cartoon characters&#10;&#10;AI-generated content may be incorrect.">
            <a:extLst>
              <a:ext uri="{FF2B5EF4-FFF2-40B4-BE49-F238E27FC236}">
                <a16:creationId xmlns:a16="http://schemas.microsoft.com/office/drawing/2014/main" id="{B7E12D27-5AAD-915D-643C-ACAD085F1A1C}"/>
              </a:ext>
            </a:extLst>
          </p:cNvPr>
          <p:cNvPicPr>
            <a:picLocks noChangeAspect="1"/>
          </p:cNvPicPr>
          <p:nvPr/>
        </p:nvPicPr>
        <p:blipFill>
          <a:blip r:embed="rId4"/>
          <a:stretch>
            <a:fillRect/>
          </a:stretch>
        </p:blipFill>
        <p:spPr>
          <a:xfrm>
            <a:off x="8191663" y="3286733"/>
            <a:ext cx="3118010" cy="2146410"/>
          </a:xfrm>
          <a:prstGeom prst="rect">
            <a:avLst/>
          </a:prstGeom>
        </p:spPr>
      </p:pic>
    </p:spTree>
    <p:extLst>
      <p:ext uri="{BB962C8B-B14F-4D97-AF65-F5344CB8AC3E}">
        <p14:creationId xmlns:p14="http://schemas.microsoft.com/office/powerpoint/2010/main" val="35904231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29698-92D6-6F8B-1D71-F8804AD318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D4FEDD-1798-ACAC-0162-D87026BF165C}"/>
              </a:ext>
            </a:extLst>
          </p:cNvPr>
          <p:cNvSpPr txBox="1">
            <a:spLocks/>
          </p:cNvSpPr>
          <p:nvPr/>
        </p:nvSpPr>
        <p:spPr>
          <a:xfrm>
            <a:off x="255037" y="279918"/>
            <a:ext cx="9144000" cy="629816"/>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r>
              <a:rPr lang="en-US" sz="4000" dirty="0"/>
              <a:t>Evidence Based Strategies</a:t>
            </a:r>
          </a:p>
        </p:txBody>
      </p:sp>
      <p:sp>
        <p:nvSpPr>
          <p:cNvPr id="3" name="Title 1">
            <a:extLst>
              <a:ext uri="{FF2B5EF4-FFF2-40B4-BE49-F238E27FC236}">
                <a16:creationId xmlns:a16="http://schemas.microsoft.com/office/drawing/2014/main" id="{FEEA5AA6-B968-6CFE-4A06-6E5FAD172791}"/>
              </a:ext>
            </a:extLst>
          </p:cNvPr>
          <p:cNvSpPr txBox="1">
            <a:spLocks/>
          </p:cNvSpPr>
          <p:nvPr/>
        </p:nvSpPr>
        <p:spPr>
          <a:xfrm>
            <a:off x="255037" y="1169436"/>
            <a:ext cx="9144000" cy="4372947"/>
          </a:xfrm>
          <a:prstGeom prst="rect">
            <a:avLst/>
          </a:prstGeom>
        </p:spPr>
        <p:txBody>
          <a:bodyPr>
            <a:normAutofit fontScale="97500"/>
          </a:bodyPr>
          <a:lstStyle>
            <a:lvl1pPr algn="l" defTabSz="914400" rtl="0" eaLnBrk="1" latinLnBrk="0" hangingPunct="1">
              <a:lnSpc>
                <a:spcPct val="90000"/>
              </a:lnSpc>
              <a:spcBef>
                <a:spcPct val="0"/>
              </a:spcBef>
              <a:buNone/>
              <a:defRPr sz="3600" b="1" kern="1200">
                <a:solidFill>
                  <a:schemeClr val="tx2"/>
                </a:solidFill>
                <a:latin typeface="Arial" panose="020B0604020202020204" pitchFamily="34" charset="0"/>
                <a:ea typeface="+mj-ea"/>
                <a:cs typeface="Arial" panose="020B0604020202020204" pitchFamily="34" charset="0"/>
              </a:defRPr>
            </a:lvl1pPr>
          </a:lstStyle>
          <a:p>
            <a:endParaRPr lang="en-US" sz="2800" b="0" dirty="0"/>
          </a:p>
        </p:txBody>
      </p:sp>
      <p:sp>
        <p:nvSpPr>
          <p:cNvPr id="5" name="TextBox 4">
            <a:extLst>
              <a:ext uri="{FF2B5EF4-FFF2-40B4-BE49-F238E27FC236}">
                <a16:creationId xmlns:a16="http://schemas.microsoft.com/office/drawing/2014/main" id="{6B52DC8C-0D91-2090-53F8-09B44E6DDE69}"/>
              </a:ext>
            </a:extLst>
          </p:cNvPr>
          <p:cNvSpPr txBox="1"/>
          <p:nvPr/>
        </p:nvSpPr>
        <p:spPr>
          <a:xfrm>
            <a:off x="516699" y="1527678"/>
            <a:ext cx="6219172" cy="293208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Clear Commands and Rules  </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Teach the difference between appropriate and inappropriate behaviour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Encourage children to make choices about their behaviour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Learn from mistakes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Consistent limits help a child feel calm and safe</a:t>
            </a:r>
          </a:p>
        </p:txBody>
      </p:sp>
      <p:pic>
        <p:nvPicPr>
          <p:cNvPr id="7" name="Picture 6">
            <a:extLst>
              <a:ext uri="{FF2B5EF4-FFF2-40B4-BE49-F238E27FC236}">
                <a16:creationId xmlns:a16="http://schemas.microsoft.com/office/drawing/2014/main" id="{EC27FB64-6BE6-585C-CB00-0865BD077747}"/>
              </a:ext>
            </a:extLst>
          </p:cNvPr>
          <p:cNvPicPr>
            <a:picLocks noChangeAspect="1"/>
          </p:cNvPicPr>
          <p:nvPr/>
        </p:nvPicPr>
        <p:blipFill>
          <a:blip r:embed="rId2"/>
          <a:stretch>
            <a:fillRect/>
          </a:stretch>
        </p:blipFill>
        <p:spPr>
          <a:xfrm>
            <a:off x="8125216" y="1527678"/>
            <a:ext cx="3429000" cy="3429000"/>
          </a:xfrm>
          <a:prstGeom prst="rect">
            <a:avLst/>
          </a:prstGeom>
        </p:spPr>
      </p:pic>
    </p:spTree>
    <p:extLst>
      <p:ext uri="{BB962C8B-B14F-4D97-AF65-F5344CB8AC3E}">
        <p14:creationId xmlns:p14="http://schemas.microsoft.com/office/powerpoint/2010/main" val="42881434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B29AD5-4EE0-D4CD-20EC-7954BC652D60}"/>
              </a:ext>
            </a:extLst>
          </p:cNvPr>
          <p:cNvSpPr txBox="1"/>
          <p:nvPr/>
        </p:nvSpPr>
        <p:spPr>
          <a:xfrm>
            <a:off x="2859066" y="1874284"/>
            <a:ext cx="6219172" cy="3416320"/>
          </a:xfrm>
          <a:prstGeom prst="rect">
            <a:avLst/>
          </a:prstGeom>
          <a:noFill/>
        </p:spPr>
        <p:txBody>
          <a:bodyPr wrap="square">
            <a:spAutoFit/>
          </a:bodyPr>
          <a:lstStyle/>
          <a:p>
            <a:r>
              <a:rPr lang="en-GB" dirty="0">
                <a:solidFill>
                  <a:srgbClr val="0070C0"/>
                </a:solidFill>
              </a:rPr>
              <a:t>Describe</a:t>
            </a:r>
            <a:r>
              <a:rPr lang="en-GB" dirty="0"/>
              <a:t>: When you throw things and shout when your angry, it makes it hard to help you. </a:t>
            </a:r>
          </a:p>
          <a:p>
            <a:endParaRPr lang="en-GB" dirty="0"/>
          </a:p>
          <a:p>
            <a:r>
              <a:rPr lang="en-GB" dirty="0">
                <a:solidFill>
                  <a:srgbClr val="0070C0"/>
                </a:solidFill>
              </a:rPr>
              <a:t>Express</a:t>
            </a:r>
            <a:r>
              <a:rPr lang="en-GB" dirty="0"/>
              <a:t>: I can feel sad because I want to help you, but I can’t understand you. </a:t>
            </a:r>
          </a:p>
          <a:p>
            <a:endParaRPr lang="en-GB" dirty="0"/>
          </a:p>
          <a:p>
            <a:r>
              <a:rPr lang="en-GB" dirty="0">
                <a:solidFill>
                  <a:srgbClr val="0070C0"/>
                </a:solidFill>
              </a:rPr>
              <a:t>Assert</a:t>
            </a:r>
            <a:r>
              <a:rPr lang="en-GB" dirty="0"/>
              <a:t>: I need you to use your words when you are angry or to go to your safe space to calm down a bit.</a:t>
            </a:r>
          </a:p>
          <a:p>
            <a:endParaRPr lang="en-GB" dirty="0"/>
          </a:p>
          <a:p>
            <a:r>
              <a:rPr lang="en-GB" dirty="0">
                <a:solidFill>
                  <a:srgbClr val="0070C0"/>
                </a:solidFill>
              </a:rPr>
              <a:t>Reinforce</a:t>
            </a:r>
            <a:r>
              <a:rPr lang="en-GB" dirty="0"/>
              <a:t>: If you talk to me without shouting, I can then help, and we sort it out which  would make us both feel better.  </a:t>
            </a:r>
          </a:p>
        </p:txBody>
      </p:sp>
      <p:sp>
        <p:nvSpPr>
          <p:cNvPr id="5" name="TextBox 4">
            <a:extLst>
              <a:ext uri="{FF2B5EF4-FFF2-40B4-BE49-F238E27FC236}">
                <a16:creationId xmlns:a16="http://schemas.microsoft.com/office/drawing/2014/main" id="{221D01C6-334D-0480-470B-A70565A660A4}"/>
              </a:ext>
            </a:extLst>
          </p:cNvPr>
          <p:cNvSpPr txBox="1"/>
          <p:nvPr/>
        </p:nvSpPr>
        <p:spPr>
          <a:xfrm>
            <a:off x="2483285" y="584435"/>
            <a:ext cx="6219172" cy="584775"/>
          </a:xfrm>
          <a:prstGeom prst="rect">
            <a:avLst/>
          </a:prstGeom>
          <a:noFill/>
        </p:spPr>
        <p:txBody>
          <a:bodyPr wrap="square">
            <a:spAutoFit/>
          </a:bodyPr>
          <a:lstStyle/>
          <a:p>
            <a:r>
              <a:rPr kumimoji="0" lang="en-GB" sz="3200" b="1" i="0" u="none" strike="noStrike" kern="0" cap="none" spc="0" normalizeH="0" baseline="0" noProof="0" dirty="0">
                <a:ln>
                  <a:noFill/>
                </a:ln>
                <a:solidFill>
                  <a:srgbClr val="000000"/>
                </a:solidFill>
                <a:effectLst/>
                <a:uLnTx/>
                <a:uFillTx/>
                <a:latin typeface="Arial"/>
                <a:cs typeface="Arial"/>
                <a:sym typeface="Arial"/>
              </a:rPr>
              <a:t>DEAR</a:t>
            </a:r>
            <a:endParaRPr lang="en-GB" dirty="0"/>
          </a:p>
        </p:txBody>
      </p:sp>
      <p:pic>
        <p:nvPicPr>
          <p:cNvPr id="6" name="Picture 5">
            <a:extLst>
              <a:ext uri="{FF2B5EF4-FFF2-40B4-BE49-F238E27FC236}">
                <a16:creationId xmlns:a16="http://schemas.microsoft.com/office/drawing/2014/main" id="{04E75A1B-1CA2-21D8-8622-9B3AA3326AA7}"/>
              </a:ext>
            </a:extLst>
          </p:cNvPr>
          <p:cNvPicPr>
            <a:picLocks noChangeAspect="1"/>
          </p:cNvPicPr>
          <p:nvPr/>
        </p:nvPicPr>
        <p:blipFill>
          <a:blip r:embed="rId3"/>
          <a:stretch>
            <a:fillRect/>
          </a:stretch>
        </p:blipFill>
        <p:spPr>
          <a:xfrm>
            <a:off x="1668798" y="1853247"/>
            <a:ext cx="798645" cy="762066"/>
          </a:xfrm>
          <a:prstGeom prst="rect">
            <a:avLst/>
          </a:prstGeom>
        </p:spPr>
      </p:pic>
      <p:pic>
        <p:nvPicPr>
          <p:cNvPr id="7" name="Picture 6">
            <a:extLst>
              <a:ext uri="{FF2B5EF4-FFF2-40B4-BE49-F238E27FC236}">
                <a16:creationId xmlns:a16="http://schemas.microsoft.com/office/drawing/2014/main" id="{02F4F20B-B569-1112-88A9-070735A69C50}"/>
              </a:ext>
            </a:extLst>
          </p:cNvPr>
          <p:cNvPicPr>
            <a:picLocks noChangeAspect="1"/>
          </p:cNvPicPr>
          <p:nvPr/>
        </p:nvPicPr>
        <p:blipFill>
          <a:blip r:embed="rId4"/>
          <a:stretch>
            <a:fillRect/>
          </a:stretch>
        </p:blipFill>
        <p:spPr>
          <a:xfrm>
            <a:off x="1715122" y="2700764"/>
            <a:ext cx="768163" cy="780356"/>
          </a:xfrm>
          <a:prstGeom prst="rect">
            <a:avLst/>
          </a:prstGeom>
        </p:spPr>
      </p:pic>
      <p:pic>
        <p:nvPicPr>
          <p:cNvPr id="8" name="Picture 7">
            <a:extLst>
              <a:ext uri="{FF2B5EF4-FFF2-40B4-BE49-F238E27FC236}">
                <a16:creationId xmlns:a16="http://schemas.microsoft.com/office/drawing/2014/main" id="{DDA86E13-C589-0FE7-E9D9-18CDD66BC9AD}"/>
              </a:ext>
            </a:extLst>
          </p:cNvPr>
          <p:cNvPicPr>
            <a:picLocks noChangeAspect="1"/>
          </p:cNvPicPr>
          <p:nvPr/>
        </p:nvPicPr>
        <p:blipFill>
          <a:blip r:embed="rId5"/>
          <a:stretch>
            <a:fillRect/>
          </a:stretch>
        </p:blipFill>
        <p:spPr>
          <a:xfrm>
            <a:off x="1709026" y="3460084"/>
            <a:ext cx="774259" cy="780356"/>
          </a:xfrm>
          <a:prstGeom prst="rect">
            <a:avLst/>
          </a:prstGeom>
        </p:spPr>
      </p:pic>
      <p:pic>
        <p:nvPicPr>
          <p:cNvPr id="9" name="Picture 8">
            <a:extLst>
              <a:ext uri="{FF2B5EF4-FFF2-40B4-BE49-F238E27FC236}">
                <a16:creationId xmlns:a16="http://schemas.microsoft.com/office/drawing/2014/main" id="{5C3A7BA2-0382-9E65-322C-F843647E2D94}"/>
              </a:ext>
            </a:extLst>
          </p:cNvPr>
          <p:cNvPicPr>
            <a:picLocks noChangeAspect="1"/>
          </p:cNvPicPr>
          <p:nvPr/>
        </p:nvPicPr>
        <p:blipFill>
          <a:blip r:embed="rId6"/>
          <a:stretch>
            <a:fillRect/>
          </a:stretch>
        </p:blipFill>
        <p:spPr>
          <a:xfrm>
            <a:off x="1709025" y="4325891"/>
            <a:ext cx="774259" cy="780356"/>
          </a:xfrm>
          <a:prstGeom prst="rect">
            <a:avLst/>
          </a:prstGeom>
        </p:spPr>
      </p:pic>
    </p:spTree>
    <p:extLst>
      <p:ext uri="{BB962C8B-B14F-4D97-AF65-F5344CB8AC3E}">
        <p14:creationId xmlns:p14="http://schemas.microsoft.com/office/powerpoint/2010/main" val="16074220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F3953A-F55C-9025-F17D-FB87A5072AAC}"/>
              </a:ext>
            </a:extLst>
          </p:cNvPr>
          <p:cNvSpPr txBox="1"/>
          <p:nvPr/>
        </p:nvSpPr>
        <p:spPr>
          <a:xfrm>
            <a:off x="1193104" y="1982450"/>
            <a:ext cx="6219172" cy="289310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rPr>
              <a:t>Strike while the iron’s cold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rPr>
              <a:t>Rule of one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rPr>
              <a:t>“</a:t>
            </a:r>
            <a:r>
              <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rPr>
              <a:t>Auto-pilot statements”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rPr>
              <a:t>Offer a way out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100" cap="none" spc="0" normalizeH="0" baseline="0" noProof="0" dirty="0">
                <a:ln>
                  <a:noFill/>
                </a:ln>
                <a:solidFill>
                  <a:srgbClr val="00B050"/>
                </a:solidFill>
                <a:effectLst/>
                <a:uLnTx/>
                <a:uFillTx/>
                <a:latin typeface="Fira Sans" panose="020B0503050000020004" pitchFamily="34" charset="0"/>
                <a:ea typeface="Calibri" panose="020F0502020204030204" pitchFamily="34" charset="0"/>
                <a:cs typeface="Times New Roman" panose="02020603050405020304" pitchFamily="18" charset="0"/>
                <a:sym typeface="Arial"/>
              </a:rPr>
              <a:t>Quite tone / non-threatening body-language</a:t>
            </a:r>
          </a:p>
        </p:txBody>
      </p:sp>
      <p:sp>
        <p:nvSpPr>
          <p:cNvPr id="5" name="TextBox 4">
            <a:extLst>
              <a:ext uri="{FF2B5EF4-FFF2-40B4-BE49-F238E27FC236}">
                <a16:creationId xmlns:a16="http://schemas.microsoft.com/office/drawing/2014/main" id="{A22E4D66-7533-CEE9-967D-F5171AC66074}"/>
              </a:ext>
            </a:extLst>
          </p:cNvPr>
          <p:cNvSpPr txBox="1"/>
          <p:nvPr/>
        </p:nvSpPr>
        <p:spPr>
          <a:xfrm>
            <a:off x="1365337" y="989556"/>
            <a:ext cx="8480121" cy="646331"/>
          </a:xfrm>
          <a:prstGeom prst="rect">
            <a:avLst/>
          </a:prstGeom>
          <a:noFill/>
        </p:spPr>
        <p:txBody>
          <a:bodyPr wrap="square" rtlCol="0">
            <a:spAutoFit/>
          </a:bodyPr>
          <a:lstStyle/>
          <a:p>
            <a:r>
              <a:rPr lang="en-GB" sz="3600" dirty="0"/>
              <a:t>Some things to remember…</a:t>
            </a:r>
          </a:p>
        </p:txBody>
      </p:sp>
      <p:pic>
        <p:nvPicPr>
          <p:cNvPr id="6" name="Picture 5">
            <a:extLst>
              <a:ext uri="{FF2B5EF4-FFF2-40B4-BE49-F238E27FC236}">
                <a16:creationId xmlns:a16="http://schemas.microsoft.com/office/drawing/2014/main" id="{815B464C-3BDE-9B70-5512-F3FAD67308DD}"/>
              </a:ext>
            </a:extLst>
          </p:cNvPr>
          <p:cNvPicPr>
            <a:picLocks noChangeAspect="1"/>
          </p:cNvPicPr>
          <p:nvPr/>
        </p:nvPicPr>
        <p:blipFill>
          <a:blip r:embed="rId2"/>
          <a:stretch>
            <a:fillRect/>
          </a:stretch>
        </p:blipFill>
        <p:spPr>
          <a:xfrm>
            <a:off x="7977449" y="1918276"/>
            <a:ext cx="3021447" cy="3021447"/>
          </a:xfrm>
          <a:prstGeom prst="rect">
            <a:avLst/>
          </a:prstGeom>
        </p:spPr>
      </p:pic>
    </p:spTree>
    <p:extLst>
      <p:ext uri="{BB962C8B-B14F-4D97-AF65-F5344CB8AC3E}">
        <p14:creationId xmlns:p14="http://schemas.microsoft.com/office/powerpoint/2010/main" val="13524384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E1AD44-CA31-C29A-7804-8B474EC15812}"/>
              </a:ext>
            </a:extLst>
          </p:cNvPr>
          <p:cNvSpPr txBox="1"/>
          <p:nvPr/>
        </p:nvSpPr>
        <p:spPr>
          <a:xfrm>
            <a:off x="1340285" y="1377863"/>
            <a:ext cx="7891397" cy="830997"/>
          </a:xfrm>
          <a:prstGeom prst="rect">
            <a:avLst/>
          </a:prstGeom>
          <a:noFill/>
        </p:spPr>
        <p:txBody>
          <a:bodyPr wrap="square" rtlCol="0">
            <a:spAutoFit/>
          </a:bodyPr>
          <a:lstStyle/>
          <a:p>
            <a:r>
              <a:rPr lang="en-GB" sz="4800" dirty="0">
                <a:latin typeface="Alasassy Caps" pitchFamily="2" charset="0"/>
              </a:rPr>
              <a:t>Consistency is Key</a:t>
            </a:r>
          </a:p>
        </p:txBody>
      </p:sp>
      <p:pic>
        <p:nvPicPr>
          <p:cNvPr id="3" name="Picture 2">
            <a:extLst>
              <a:ext uri="{FF2B5EF4-FFF2-40B4-BE49-F238E27FC236}">
                <a16:creationId xmlns:a16="http://schemas.microsoft.com/office/drawing/2014/main" id="{7A6D362E-669A-9F6F-EE54-375F4DD9E679}"/>
              </a:ext>
            </a:extLst>
          </p:cNvPr>
          <p:cNvPicPr>
            <a:picLocks noChangeAspect="1"/>
          </p:cNvPicPr>
          <p:nvPr/>
        </p:nvPicPr>
        <p:blipFill>
          <a:blip r:embed="rId3"/>
          <a:stretch>
            <a:fillRect/>
          </a:stretch>
        </p:blipFill>
        <p:spPr>
          <a:xfrm>
            <a:off x="2027071" y="826718"/>
            <a:ext cx="7114893" cy="4903940"/>
          </a:xfrm>
          <a:prstGeom prst="rect">
            <a:avLst/>
          </a:prstGeom>
        </p:spPr>
      </p:pic>
      <p:sp>
        <p:nvSpPr>
          <p:cNvPr id="4" name="TextBox 3">
            <a:extLst>
              <a:ext uri="{FF2B5EF4-FFF2-40B4-BE49-F238E27FC236}">
                <a16:creationId xmlns:a16="http://schemas.microsoft.com/office/drawing/2014/main" id="{1345129D-CFCD-8348-79B0-24B578ADF673}"/>
              </a:ext>
            </a:extLst>
          </p:cNvPr>
          <p:cNvSpPr txBox="1"/>
          <p:nvPr/>
        </p:nvSpPr>
        <p:spPr>
          <a:xfrm>
            <a:off x="6964471" y="4070959"/>
            <a:ext cx="4346532" cy="954107"/>
          </a:xfrm>
          <a:prstGeom prst="rect">
            <a:avLst/>
          </a:prstGeom>
          <a:noFill/>
        </p:spPr>
        <p:txBody>
          <a:bodyPr wrap="square" rtlCol="0">
            <a:spAutoFit/>
          </a:bodyPr>
          <a:lstStyle/>
          <a:p>
            <a:r>
              <a:rPr lang="en-GB" sz="2800" dirty="0"/>
              <a:t>Say what you mean</a:t>
            </a:r>
          </a:p>
          <a:p>
            <a:r>
              <a:rPr lang="en-GB" sz="2800" dirty="0"/>
              <a:t> and mean what you say.</a:t>
            </a:r>
          </a:p>
        </p:txBody>
      </p:sp>
    </p:spTree>
    <p:extLst>
      <p:ext uri="{BB962C8B-B14F-4D97-AF65-F5344CB8AC3E}">
        <p14:creationId xmlns:p14="http://schemas.microsoft.com/office/powerpoint/2010/main" val="1067900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A65068-CFB6-3227-0A51-F2F7F7494EF2}"/>
              </a:ext>
            </a:extLst>
          </p:cNvPr>
          <p:cNvSpPr txBox="1"/>
          <p:nvPr/>
        </p:nvSpPr>
        <p:spPr>
          <a:xfrm>
            <a:off x="403964" y="1351508"/>
            <a:ext cx="6219172" cy="4154984"/>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Give</a:t>
            </a:r>
            <a:r>
              <a:rPr kumimoji="0" lang="en-GB" alt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children </a:t>
            </a: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alternatives and choices</a:t>
            </a:r>
            <a:r>
              <a:rPr kumimoji="0" lang="en-GB" alt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When – Then </a:t>
            </a:r>
            <a:r>
              <a:rPr kumimoji="0" lang="en-GB" alt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commands</a:t>
            </a: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Avoid question commands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Use </a:t>
            </a: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clear logical consequences </a:t>
            </a:r>
            <a:r>
              <a:rPr kumimoji="0" lang="en-GB" alt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when necessary.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Consequences</a:t>
            </a:r>
            <a:r>
              <a:rPr kumimoji="0" lang="en-GB" alt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should be </a:t>
            </a: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short term and immediate.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Praise </a:t>
            </a:r>
            <a:r>
              <a:rPr kumimoji="0" lang="en-GB" alt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the effort and process.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Firm Boundaries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Pick your battles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24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Be Consistent</a:t>
            </a:r>
          </a:p>
        </p:txBody>
      </p:sp>
      <p:sp>
        <p:nvSpPr>
          <p:cNvPr id="4" name="TextBox 3">
            <a:extLst>
              <a:ext uri="{FF2B5EF4-FFF2-40B4-BE49-F238E27FC236}">
                <a16:creationId xmlns:a16="http://schemas.microsoft.com/office/drawing/2014/main" id="{1AC507F6-554C-5649-8C7F-3455ED921C00}"/>
              </a:ext>
            </a:extLst>
          </p:cNvPr>
          <p:cNvSpPr txBox="1"/>
          <p:nvPr/>
        </p:nvSpPr>
        <p:spPr>
          <a:xfrm>
            <a:off x="2317315" y="638827"/>
            <a:ext cx="6760923" cy="461665"/>
          </a:xfrm>
          <a:prstGeom prst="rect">
            <a:avLst/>
          </a:prstGeom>
          <a:noFill/>
        </p:spPr>
        <p:txBody>
          <a:bodyPr wrap="square" rtlCol="0">
            <a:spAutoFit/>
          </a:bodyPr>
          <a:lstStyle/>
          <a:p>
            <a:r>
              <a:rPr lang="en-GB" sz="2400" dirty="0"/>
              <a:t>TOP TIPS</a:t>
            </a:r>
          </a:p>
        </p:txBody>
      </p:sp>
      <p:pic>
        <p:nvPicPr>
          <p:cNvPr id="5" name="Picture 4">
            <a:extLst>
              <a:ext uri="{FF2B5EF4-FFF2-40B4-BE49-F238E27FC236}">
                <a16:creationId xmlns:a16="http://schemas.microsoft.com/office/drawing/2014/main" id="{E8C3FE96-7F6D-0B67-E52D-D184D393062B}"/>
              </a:ext>
            </a:extLst>
          </p:cNvPr>
          <p:cNvPicPr>
            <a:picLocks noChangeAspect="1"/>
          </p:cNvPicPr>
          <p:nvPr/>
        </p:nvPicPr>
        <p:blipFill>
          <a:blip r:embed="rId2"/>
          <a:stretch>
            <a:fillRect/>
          </a:stretch>
        </p:blipFill>
        <p:spPr>
          <a:xfrm>
            <a:off x="7372675" y="1196246"/>
            <a:ext cx="4285859" cy="4310246"/>
          </a:xfrm>
          <a:prstGeom prst="rect">
            <a:avLst/>
          </a:prstGeom>
        </p:spPr>
      </p:pic>
    </p:spTree>
    <p:extLst>
      <p:ext uri="{BB962C8B-B14F-4D97-AF65-F5344CB8AC3E}">
        <p14:creationId xmlns:p14="http://schemas.microsoft.com/office/powerpoint/2010/main" val="21963478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269F4D-1804-5CFA-6011-BBC3996FADB3}"/>
              </a:ext>
            </a:extLst>
          </p:cNvPr>
          <p:cNvSpPr txBox="1"/>
          <p:nvPr/>
        </p:nvSpPr>
        <p:spPr>
          <a:xfrm>
            <a:off x="1114816" y="463463"/>
            <a:ext cx="8868428" cy="830997"/>
          </a:xfrm>
          <a:prstGeom prst="rect">
            <a:avLst/>
          </a:prstGeom>
          <a:noFill/>
        </p:spPr>
        <p:txBody>
          <a:bodyPr wrap="square" rtlCol="0">
            <a:spAutoFit/>
          </a:bodyPr>
          <a:lstStyle/>
          <a:p>
            <a:r>
              <a:rPr lang="en-GB" sz="4800" dirty="0">
                <a:latin typeface="Alasassy Caps" pitchFamily="2" charset="0"/>
              </a:rPr>
              <a:t>Helpful Resources</a:t>
            </a:r>
          </a:p>
        </p:txBody>
      </p:sp>
      <p:pic>
        <p:nvPicPr>
          <p:cNvPr id="3" name="Picture 2">
            <a:extLst>
              <a:ext uri="{FF2B5EF4-FFF2-40B4-BE49-F238E27FC236}">
                <a16:creationId xmlns:a16="http://schemas.microsoft.com/office/drawing/2014/main" id="{73120389-D399-46BF-D5E0-F7AEF7744F77}"/>
              </a:ext>
            </a:extLst>
          </p:cNvPr>
          <p:cNvPicPr>
            <a:picLocks noChangeAspect="1"/>
          </p:cNvPicPr>
          <p:nvPr/>
        </p:nvPicPr>
        <p:blipFill>
          <a:blip r:embed="rId2"/>
          <a:stretch>
            <a:fillRect/>
          </a:stretch>
        </p:blipFill>
        <p:spPr>
          <a:xfrm>
            <a:off x="365326" y="1562387"/>
            <a:ext cx="2292295" cy="2505673"/>
          </a:xfrm>
          <a:prstGeom prst="rect">
            <a:avLst/>
          </a:prstGeom>
        </p:spPr>
      </p:pic>
      <p:pic>
        <p:nvPicPr>
          <p:cNvPr id="4" name="Picture 3">
            <a:extLst>
              <a:ext uri="{FF2B5EF4-FFF2-40B4-BE49-F238E27FC236}">
                <a16:creationId xmlns:a16="http://schemas.microsoft.com/office/drawing/2014/main" id="{ACC374DA-21FA-19C2-6FC2-CB48901411AD}"/>
              </a:ext>
            </a:extLst>
          </p:cNvPr>
          <p:cNvPicPr>
            <a:picLocks noChangeAspect="1"/>
          </p:cNvPicPr>
          <p:nvPr/>
        </p:nvPicPr>
        <p:blipFill>
          <a:blip r:embed="rId3"/>
          <a:stretch>
            <a:fillRect/>
          </a:stretch>
        </p:blipFill>
        <p:spPr>
          <a:xfrm>
            <a:off x="3188185" y="1634871"/>
            <a:ext cx="2097206" cy="1816765"/>
          </a:xfrm>
          <a:prstGeom prst="rect">
            <a:avLst/>
          </a:prstGeom>
        </p:spPr>
      </p:pic>
      <p:pic>
        <p:nvPicPr>
          <p:cNvPr id="5" name="Picture 4">
            <a:extLst>
              <a:ext uri="{FF2B5EF4-FFF2-40B4-BE49-F238E27FC236}">
                <a16:creationId xmlns:a16="http://schemas.microsoft.com/office/drawing/2014/main" id="{99A751FE-744F-3C18-8D43-BDB3585D2077}"/>
              </a:ext>
            </a:extLst>
          </p:cNvPr>
          <p:cNvPicPr>
            <a:picLocks noChangeAspect="1"/>
          </p:cNvPicPr>
          <p:nvPr/>
        </p:nvPicPr>
        <p:blipFill>
          <a:blip r:embed="rId4"/>
          <a:stretch>
            <a:fillRect/>
          </a:stretch>
        </p:blipFill>
        <p:spPr>
          <a:xfrm>
            <a:off x="6382159" y="1670033"/>
            <a:ext cx="2024047" cy="1993565"/>
          </a:xfrm>
          <a:prstGeom prst="rect">
            <a:avLst/>
          </a:prstGeom>
        </p:spPr>
      </p:pic>
      <p:pic>
        <p:nvPicPr>
          <p:cNvPr id="6" name="Picture 5">
            <a:extLst>
              <a:ext uri="{FF2B5EF4-FFF2-40B4-BE49-F238E27FC236}">
                <a16:creationId xmlns:a16="http://schemas.microsoft.com/office/drawing/2014/main" id="{B8BB6309-CE59-E3F2-AB42-ABA905AECACE}"/>
              </a:ext>
            </a:extLst>
          </p:cNvPr>
          <p:cNvPicPr>
            <a:picLocks noChangeAspect="1"/>
          </p:cNvPicPr>
          <p:nvPr/>
        </p:nvPicPr>
        <p:blipFill>
          <a:blip r:embed="rId5"/>
          <a:stretch>
            <a:fillRect/>
          </a:stretch>
        </p:blipFill>
        <p:spPr>
          <a:xfrm>
            <a:off x="9502974" y="1702519"/>
            <a:ext cx="2097206" cy="2115495"/>
          </a:xfrm>
          <a:prstGeom prst="rect">
            <a:avLst/>
          </a:prstGeom>
        </p:spPr>
      </p:pic>
      <p:pic>
        <p:nvPicPr>
          <p:cNvPr id="7" name="Picture 6">
            <a:extLst>
              <a:ext uri="{FF2B5EF4-FFF2-40B4-BE49-F238E27FC236}">
                <a16:creationId xmlns:a16="http://schemas.microsoft.com/office/drawing/2014/main" id="{4C70E6AA-8D25-D810-6C77-C7A13905C085}"/>
              </a:ext>
            </a:extLst>
          </p:cNvPr>
          <p:cNvPicPr>
            <a:picLocks noChangeAspect="1"/>
          </p:cNvPicPr>
          <p:nvPr/>
        </p:nvPicPr>
        <p:blipFill>
          <a:blip r:embed="rId6"/>
          <a:stretch>
            <a:fillRect/>
          </a:stretch>
        </p:blipFill>
        <p:spPr>
          <a:xfrm>
            <a:off x="3188185" y="4203454"/>
            <a:ext cx="2097206" cy="1595121"/>
          </a:xfrm>
          <a:prstGeom prst="rect">
            <a:avLst/>
          </a:prstGeom>
        </p:spPr>
      </p:pic>
      <p:pic>
        <p:nvPicPr>
          <p:cNvPr id="8" name="Picture 7">
            <a:extLst>
              <a:ext uri="{FF2B5EF4-FFF2-40B4-BE49-F238E27FC236}">
                <a16:creationId xmlns:a16="http://schemas.microsoft.com/office/drawing/2014/main" id="{0932F054-BC3A-644F-4CFA-2D8F9AA8B89A}"/>
              </a:ext>
            </a:extLst>
          </p:cNvPr>
          <p:cNvPicPr>
            <a:picLocks noChangeAspect="1"/>
          </p:cNvPicPr>
          <p:nvPr/>
        </p:nvPicPr>
        <p:blipFill>
          <a:blip r:embed="rId7"/>
          <a:stretch>
            <a:fillRect/>
          </a:stretch>
        </p:blipFill>
        <p:spPr>
          <a:xfrm>
            <a:off x="7539892" y="3972430"/>
            <a:ext cx="1963082" cy="1993565"/>
          </a:xfrm>
          <a:prstGeom prst="rect">
            <a:avLst/>
          </a:prstGeom>
        </p:spPr>
      </p:pic>
    </p:spTree>
    <p:extLst>
      <p:ext uri="{BB962C8B-B14F-4D97-AF65-F5344CB8AC3E}">
        <p14:creationId xmlns:p14="http://schemas.microsoft.com/office/powerpoint/2010/main" val="2616845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4E493A-D587-AD79-C139-E9AC37DBFA1D}"/>
              </a:ext>
            </a:extLst>
          </p:cNvPr>
          <p:cNvPicPr>
            <a:picLocks noChangeAspect="1"/>
          </p:cNvPicPr>
          <p:nvPr/>
        </p:nvPicPr>
        <p:blipFill>
          <a:blip r:embed="rId2"/>
          <a:stretch>
            <a:fillRect/>
          </a:stretch>
        </p:blipFill>
        <p:spPr>
          <a:xfrm>
            <a:off x="654018" y="1945705"/>
            <a:ext cx="2505673" cy="1060796"/>
          </a:xfrm>
          <a:prstGeom prst="rect">
            <a:avLst/>
          </a:prstGeom>
        </p:spPr>
      </p:pic>
      <p:sp>
        <p:nvSpPr>
          <p:cNvPr id="4" name="TextBox 3">
            <a:extLst>
              <a:ext uri="{FF2B5EF4-FFF2-40B4-BE49-F238E27FC236}">
                <a16:creationId xmlns:a16="http://schemas.microsoft.com/office/drawing/2014/main" id="{973B5F6F-0FEE-ABA5-00A2-4D9F4F5C2014}"/>
              </a:ext>
            </a:extLst>
          </p:cNvPr>
          <p:cNvSpPr txBox="1"/>
          <p:nvPr/>
        </p:nvSpPr>
        <p:spPr>
          <a:xfrm>
            <a:off x="5076173" y="2114393"/>
            <a:ext cx="6219172" cy="369332"/>
          </a:xfrm>
          <a:prstGeom prst="rect">
            <a:avLst/>
          </a:prstGeom>
          <a:noFill/>
        </p:spPr>
        <p:txBody>
          <a:bodyPr wrap="square">
            <a:spAutoFit/>
          </a:bodyPr>
          <a:lstStyle/>
          <a:p>
            <a:r>
              <a:rPr lang="en-GB" dirty="0"/>
              <a:t>www.familylives.org.uk/ or Call 0808 800 2222</a:t>
            </a:r>
          </a:p>
        </p:txBody>
      </p:sp>
      <p:pic>
        <p:nvPicPr>
          <p:cNvPr id="5" name="Picture 4">
            <a:extLst>
              <a:ext uri="{FF2B5EF4-FFF2-40B4-BE49-F238E27FC236}">
                <a16:creationId xmlns:a16="http://schemas.microsoft.com/office/drawing/2014/main" id="{B84606CA-5F64-BCAF-7780-0EB4AD891F8D}"/>
              </a:ext>
            </a:extLst>
          </p:cNvPr>
          <p:cNvPicPr>
            <a:picLocks noChangeAspect="1"/>
          </p:cNvPicPr>
          <p:nvPr/>
        </p:nvPicPr>
        <p:blipFill>
          <a:blip r:embed="rId3"/>
          <a:stretch>
            <a:fillRect/>
          </a:stretch>
        </p:blipFill>
        <p:spPr>
          <a:xfrm>
            <a:off x="1223141" y="3851499"/>
            <a:ext cx="2725148" cy="987638"/>
          </a:xfrm>
          <a:prstGeom prst="rect">
            <a:avLst/>
          </a:prstGeom>
        </p:spPr>
      </p:pic>
      <p:sp>
        <p:nvSpPr>
          <p:cNvPr id="7" name="TextBox 6">
            <a:extLst>
              <a:ext uri="{FF2B5EF4-FFF2-40B4-BE49-F238E27FC236}">
                <a16:creationId xmlns:a16="http://schemas.microsoft.com/office/drawing/2014/main" id="{C0A1FD25-1CA3-4350-4587-FDBE8A958E43}"/>
              </a:ext>
            </a:extLst>
          </p:cNvPr>
          <p:cNvSpPr txBox="1"/>
          <p:nvPr/>
        </p:nvSpPr>
        <p:spPr>
          <a:xfrm>
            <a:off x="5076173" y="3851499"/>
            <a:ext cx="6219172" cy="646331"/>
          </a:xfrm>
          <a:prstGeom prst="rect">
            <a:avLst/>
          </a:prstGeom>
          <a:noFill/>
        </p:spPr>
        <p:txBody>
          <a:bodyPr wrap="square">
            <a:spAutoFit/>
          </a:bodyPr>
          <a:lstStyle/>
          <a:p>
            <a:r>
              <a:rPr lang="en-GB" dirty="0"/>
              <a:t>https://hampshirecamhs.nhs.uk/video/managing-challenging-behaviour/</a:t>
            </a:r>
          </a:p>
        </p:txBody>
      </p:sp>
    </p:spTree>
    <p:extLst>
      <p:ext uri="{BB962C8B-B14F-4D97-AF65-F5344CB8AC3E}">
        <p14:creationId xmlns:p14="http://schemas.microsoft.com/office/powerpoint/2010/main" val="29949542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7DF7D0-659F-E92D-4B3F-9BE1E71D2438}"/>
              </a:ext>
            </a:extLst>
          </p:cNvPr>
          <p:cNvSpPr txBox="1"/>
          <p:nvPr/>
        </p:nvSpPr>
        <p:spPr>
          <a:xfrm>
            <a:off x="191022" y="788799"/>
            <a:ext cx="6219172" cy="175432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effectLst/>
                <a:uLnTx/>
                <a:uFillTx/>
                <a:latin typeface="MV Boli" panose="02000500030200090000" pitchFamily="2" charset="0"/>
                <a:ea typeface="Segoe UI Black" panose="020B0A02040204020203" pitchFamily="34" charset="0"/>
                <a:cs typeface="MV Boli" panose="02000500030200090000" pitchFamily="2" charset="0"/>
              </a:rPr>
              <a:t>If you need further help…</a:t>
            </a:r>
          </a:p>
        </p:txBody>
      </p:sp>
      <p:sp>
        <p:nvSpPr>
          <p:cNvPr id="5" name="TextBox 4">
            <a:extLst>
              <a:ext uri="{FF2B5EF4-FFF2-40B4-BE49-F238E27FC236}">
                <a16:creationId xmlns:a16="http://schemas.microsoft.com/office/drawing/2014/main" id="{3318674D-EA0B-BBF2-4B62-C0EEFC6AA0BD}"/>
              </a:ext>
            </a:extLst>
          </p:cNvPr>
          <p:cNvSpPr txBox="1"/>
          <p:nvPr/>
        </p:nvSpPr>
        <p:spPr>
          <a:xfrm>
            <a:off x="2580362" y="3122576"/>
            <a:ext cx="7074073" cy="1938992"/>
          </a:xfrm>
          <a:prstGeom prst="rect">
            <a:avLst/>
          </a:prstGeom>
          <a:noFill/>
        </p:spPr>
        <p:txBody>
          <a:bodyPr wrap="square">
            <a:spAutoFit/>
          </a:bodyPr>
          <a:lstStyle/>
          <a:p>
            <a:r>
              <a:rPr lang="en-GB" sz="2400" dirty="0"/>
              <a:t>You can speak to your school’s Mental Health Lead for advice and support.</a:t>
            </a:r>
          </a:p>
          <a:p>
            <a:endParaRPr lang="en-GB" sz="2400" dirty="0"/>
          </a:p>
          <a:p>
            <a:r>
              <a:rPr lang="en-GB" sz="2400" dirty="0"/>
              <a:t>Or if needed a potential referral to the Mental Health Support Team.</a:t>
            </a:r>
          </a:p>
        </p:txBody>
      </p:sp>
    </p:spTree>
    <p:extLst>
      <p:ext uri="{BB962C8B-B14F-4D97-AF65-F5344CB8AC3E}">
        <p14:creationId xmlns:p14="http://schemas.microsoft.com/office/powerpoint/2010/main" val="40168356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F71376-3E5D-226F-59D3-8A41D90F894C}"/>
              </a:ext>
            </a:extLst>
          </p:cNvPr>
          <p:cNvPicPr>
            <a:picLocks noChangeAspect="1"/>
          </p:cNvPicPr>
          <p:nvPr/>
        </p:nvPicPr>
        <p:blipFill>
          <a:blip r:embed="rId2"/>
          <a:stretch>
            <a:fillRect/>
          </a:stretch>
        </p:blipFill>
        <p:spPr>
          <a:xfrm>
            <a:off x="6651322" y="742493"/>
            <a:ext cx="3066462" cy="4072891"/>
          </a:xfrm>
          <a:prstGeom prst="rect">
            <a:avLst/>
          </a:prstGeom>
        </p:spPr>
      </p:pic>
      <p:sp>
        <p:nvSpPr>
          <p:cNvPr id="3" name="TextBox 2">
            <a:extLst>
              <a:ext uri="{FF2B5EF4-FFF2-40B4-BE49-F238E27FC236}">
                <a16:creationId xmlns:a16="http://schemas.microsoft.com/office/drawing/2014/main" id="{978E255D-7768-3E12-CDF8-1FC30CB99C11}"/>
              </a:ext>
            </a:extLst>
          </p:cNvPr>
          <p:cNvSpPr txBox="1"/>
          <p:nvPr/>
        </p:nvSpPr>
        <p:spPr>
          <a:xfrm>
            <a:off x="2051853" y="1240078"/>
            <a:ext cx="3883069" cy="2554545"/>
          </a:xfrm>
          <a:prstGeom prst="rect">
            <a:avLst/>
          </a:prstGeom>
          <a:noFill/>
        </p:spPr>
        <p:txBody>
          <a:bodyPr wrap="square" rtlCol="0">
            <a:spAutoFit/>
          </a:bodyPr>
          <a:lstStyle/>
          <a:p>
            <a:r>
              <a:rPr lang="en-GB" sz="3200" dirty="0"/>
              <a:t>Please ask any questions you have. There is no such thing as a silly question…</a:t>
            </a:r>
          </a:p>
        </p:txBody>
      </p:sp>
    </p:spTree>
    <p:extLst>
      <p:ext uri="{BB962C8B-B14F-4D97-AF65-F5344CB8AC3E}">
        <p14:creationId xmlns:p14="http://schemas.microsoft.com/office/powerpoint/2010/main" val="22230878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HST Master PPT Template 16x9" id="{2F001DE1-21E2-1249-8202-2A019ED208AC}" vid="{10633093-6E2B-A44B-B38E-47377148C2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MHST Master PPT Template 16x9</Template>
  <TotalTime>3459</TotalTime>
  <Words>1544</Words>
  <Application>Microsoft Office PowerPoint</Application>
  <PresentationFormat>Widescreen</PresentationFormat>
  <Paragraphs>229</Paragraphs>
  <Slides>30</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Alasassy Caps</vt:lpstr>
      <vt:lpstr>Aptos</vt:lpstr>
      <vt:lpstr>Arial</vt:lpstr>
      <vt:lpstr>Calibri</vt:lpstr>
      <vt:lpstr>Fira Sans</vt:lpstr>
      <vt:lpstr>MV Boli</vt:lpstr>
      <vt:lpstr>noto-sans-display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Hodgson-King, Hope</dc:creator>
  <cp:lastModifiedBy>MUNDAY, Kate (HAMPSHIRE AND ISLE OF WIGHT HEALTHCARE NHS FOUNDATION TRUST)</cp:lastModifiedBy>
  <cp:revision>31</cp:revision>
  <dcterms:created xsi:type="dcterms:W3CDTF">2025-08-07T13:11:14Z</dcterms:created>
  <dcterms:modified xsi:type="dcterms:W3CDTF">2026-01-19T16:44:24Z</dcterms:modified>
</cp:coreProperties>
</file>